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932" r:id="rId4"/>
  </p:sldMasterIdLst>
  <p:notesMasterIdLst>
    <p:notesMasterId r:id="rId18"/>
  </p:notesMasterIdLst>
  <p:handoutMasterIdLst>
    <p:handoutMasterId r:id="rId19"/>
  </p:handoutMasterIdLst>
  <p:sldIdLst>
    <p:sldId id="447" r:id="rId5"/>
    <p:sldId id="448" r:id="rId6"/>
    <p:sldId id="450" r:id="rId7"/>
    <p:sldId id="451" r:id="rId8"/>
    <p:sldId id="452" r:id="rId9"/>
    <p:sldId id="453" r:id="rId10"/>
    <p:sldId id="454" r:id="rId11"/>
    <p:sldId id="455" r:id="rId12"/>
    <p:sldId id="458" r:id="rId13"/>
    <p:sldId id="456" r:id="rId14"/>
    <p:sldId id="462" r:id="rId15"/>
    <p:sldId id="459" r:id="rId16"/>
    <p:sldId id="461" r:id="rId17"/>
  </p:sldIdLst>
  <p:sldSz cx="12192000" cy="6858000"/>
  <p:notesSz cx="7102475" cy="9037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909" autoAdjust="0"/>
  </p:normalViewPr>
  <p:slideViewPr>
    <p:cSldViewPr snapToGrid="0" showGuides="1">
      <p:cViewPr varScale="1">
        <p:scale>
          <a:sx n="64" d="100"/>
          <a:sy n="64" d="100"/>
        </p:scale>
        <p:origin x="72" y="3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125"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584188"/>
            <a:ext cx="3077739" cy="453450"/>
          </a:xfrm>
          <a:prstGeom prst="rect">
            <a:avLst/>
          </a:prstGeom>
        </p:spPr>
        <p:txBody>
          <a:bodyPr vert="horz" lIns="93174" tIns="46586" rIns="93174" bIns="46586" rtlCol="0" anchor="b"/>
          <a:lstStyle>
            <a:lvl1pPr algn="l">
              <a:defRPr sz="1200"/>
            </a:lvl1pPr>
          </a:lstStyle>
          <a:p>
            <a:endParaRPr lang="en-GB"/>
          </a:p>
        </p:txBody>
      </p:sp>
      <p:sp>
        <p:nvSpPr>
          <p:cNvPr id="7" name="Slide Number Placeholder 6"/>
          <p:cNvSpPr>
            <a:spLocks noGrp="1"/>
          </p:cNvSpPr>
          <p:nvPr>
            <p:ph type="sldNum" sz="quarter" idx="3"/>
          </p:nvPr>
        </p:nvSpPr>
        <p:spPr>
          <a:xfrm>
            <a:off x="4023093" y="8584188"/>
            <a:ext cx="3077739" cy="453450"/>
          </a:xfrm>
          <a:prstGeom prst="rect">
            <a:avLst/>
          </a:prstGeom>
        </p:spPr>
        <p:txBody>
          <a:bodyPr vert="horz" lIns="93174" tIns="46586" rIns="93174" bIns="46586"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4023093" y="0"/>
            <a:ext cx="3077739" cy="453451"/>
          </a:xfrm>
          <a:prstGeom prst="rect">
            <a:avLst/>
          </a:prstGeom>
        </p:spPr>
        <p:txBody>
          <a:bodyPr vert="horz" lIns="93174" tIns="46586" rIns="93174" bIns="46586" rtlCol="0"/>
          <a:lstStyle>
            <a:lvl1pPr algn="r">
              <a:defRPr sz="1200"/>
            </a:lvl1pPr>
          </a:lstStyle>
          <a:p>
            <a:fld id="{13F6AEEE-E778-402E-8B8F-9A98AED26EB8}" type="datetimeFigureOut">
              <a:rPr lang="en-GB" smtClean="0"/>
              <a:t>08/09/2025</a:t>
            </a:fld>
            <a:endParaRPr lang="en-GB"/>
          </a:p>
        </p:txBody>
      </p:sp>
      <p:sp>
        <p:nvSpPr>
          <p:cNvPr id="9" name="Header Placeholder 8"/>
          <p:cNvSpPr>
            <a:spLocks noGrp="1"/>
          </p:cNvSpPr>
          <p:nvPr>
            <p:ph type="hdr" sz="quarter"/>
          </p:nvPr>
        </p:nvSpPr>
        <p:spPr>
          <a:xfrm>
            <a:off x="0" y="0"/>
            <a:ext cx="3077739" cy="453451"/>
          </a:xfrm>
          <a:prstGeom prst="rect">
            <a:avLst/>
          </a:prstGeom>
        </p:spPr>
        <p:txBody>
          <a:bodyPr vert="horz" lIns="93174" tIns="46586" rIns="93174" bIns="46586"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47"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710248" y="4349364"/>
            <a:ext cx="5681980" cy="3558569"/>
          </a:xfrm>
          <a:prstGeom prst="rect">
            <a:avLst/>
          </a:prstGeom>
        </p:spPr>
        <p:txBody>
          <a:bodyPr vert="horz" lIns="93174" tIns="46586" rIns="93174" bIns="4658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4023093" y="0"/>
            <a:ext cx="3077739" cy="453451"/>
          </a:xfrm>
          <a:prstGeom prst="rect">
            <a:avLst/>
          </a:prstGeom>
        </p:spPr>
        <p:txBody>
          <a:bodyPr vert="horz" lIns="93174" tIns="46586" rIns="93174" bIns="46586" rtlCol="0"/>
          <a:lstStyle>
            <a:lvl1pPr algn="r">
              <a:defRPr sz="1000"/>
            </a:lvl1pPr>
          </a:lstStyle>
          <a:p>
            <a:fld id="{1386E511-D742-4EFE-90B5-C9FC42762E0F}" type="datetimeFigureOut">
              <a:rPr lang="en-GB" smtClean="0"/>
              <a:pPr/>
              <a:t>08/09/2025</a:t>
            </a:fld>
            <a:endParaRPr lang="en-GB"/>
          </a:p>
        </p:txBody>
      </p:sp>
      <p:sp>
        <p:nvSpPr>
          <p:cNvPr id="10" name="Slide Number Placeholder 9"/>
          <p:cNvSpPr>
            <a:spLocks noGrp="1"/>
          </p:cNvSpPr>
          <p:nvPr>
            <p:ph type="sldNum" sz="quarter" idx="5"/>
          </p:nvPr>
        </p:nvSpPr>
        <p:spPr>
          <a:xfrm>
            <a:off x="4023093" y="8584188"/>
            <a:ext cx="3077739" cy="453450"/>
          </a:xfrm>
          <a:prstGeom prst="rect">
            <a:avLst/>
          </a:prstGeom>
        </p:spPr>
        <p:txBody>
          <a:bodyPr vert="horz" lIns="93174" tIns="46586" rIns="93174" bIns="46586"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584188"/>
            <a:ext cx="3077739" cy="453450"/>
          </a:xfrm>
          <a:prstGeom prst="rect">
            <a:avLst/>
          </a:prstGeom>
        </p:spPr>
        <p:txBody>
          <a:bodyPr vert="horz" lIns="93174" tIns="46586" rIns="93174" bIns="46586"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3174" tIns="46586" rIns="93174" bIns="46586" rtlCol="0" anchor="ctr"/>
          <a:lstStyle/>
          <a:p>
            <a:endParaRPr lang="en-GB"/>
          </a:p>
        </p:txBody>
      </p:sp>
      <p:sp>
        <p:nvSpPr>
          <p:cNvPr id="13" name="Header Placeholder 12"/>
          <p:cNvSpPr>
            <a:spLocks noGrp="1"/>
          </p:cNvSpPr>
          <p:nvPr>
            <p:ph type="hdr" sz="quarter"/>
          </p:nvPr>
        </p:nvSpPr>
        <p:spPr>
          <a:xfrm>
            <a:off x="0" y="0"/>
            <a:ext cx="3077739" cy="453451"/>
          </a:xfrm>
          <a:prstGeom prst="rect">
            <a:avLst/>
          </a:prstGeom>
        </p:spPr>
        <p:txBody>
          <a:bodyPr vert="horz" lIns="93174" tIns="46586" rIns="93174" bIns="46586"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47"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xpress-script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sz="1600" dirty="0">
              <a:solidFill>
                <a:srgbClr val="000000"/>
              </a:solidFill>
              <a:latin typeface="CVS Health Sans" panose="020B0504020202020204" pitchFamily="34" charset="0"/>
            </a:endParaRPr>
          </a:p>
          <a:p>
            <a:pPr defTabSz="931735">
              <a:defRPr/>
            </a:pPr>
            <a:r>
              <a:rPr lang="en-US" sz="1600" dirty="0">
                <a:solidFill>
                  <a:srgbClr val="000000"/>
                </a:solidFill>
                <a:latin typeface="CVS Health Sans" panose="020B0504020202020204" pitchFamily="34" charset="0"/>
              </a:rPr>
              <a:t>Good Morning, Thank you for joining us on today.  My name is Robin Nieman, and I am a Senior Account Manager with Express Scripts, and I support the ExxonMobil Pharmacy benefit program.  Today I will be providing you information on the changes to your pharmacy benefits under the MPO for 2026.  During my presentation, the phone lines will be muted but before the end of the call, we will provide time to answer some of your questions.  I would also like to note that a recording of this webinar will posted to the ExxonMobil Family website.  I am going to be muting everyone’s lines but we will have time later in the presentation for you to ask questions.  And with that we will get started.</a:t>
            </a:r>
          </a:p>
          <a:p>
            <a:pPr defTabSz="931735">
              <a:defRPr/>
            </a:pPr>
            <a:endParaRPr lang="en-US" dirty="0">
              <a:solidFill>
                <a:srgbClr val="000000"/>
              </a:solidFill>
              <a:latin typeface="CVS Health Sans"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79686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you with important telephone numbers and web sites that you can use to have additional questions answered.</a:t>
            </a:r>
          </a:p>
          <a:p>
            <a:r>
              <a:rPr lang="en-US" kern="1500" dirty="0">
                <a:solidFill>
                  <a:schemeClr val="tx2"/>
                </a:solidFill>
              </a:rPr>
              <a:t>The toll-free number for Exxon Mobil member is 866-557-8211 (TTY users should call 1.877.486.2048) (24 hours a day, 7 days a week)</a:t>
            </a:r>
          </a:p>
          <a:p>
            <a:endParaRPr lang="en-US" dirty="0">
              <a:hlinkClick r:id="rId3"/>
            </a:endParaRPr>
          </a:p>
          <a:p>
            <a:r>
              <a:rPr lang="en-US" dirty="0">
                <a:hlinkClick r:id="rId3"/>
              </a:rPr>
              <a:t>www.Express-Scripts.com</a:t>
            </a:r>
            <a:r>
              <a:rPr lang="en-US" dirty="0"/>
              <a:t> can be accessed on January 1, 2026 </a:t>
            </a:r>
          </a:p>
          <a:p>
            <a:r>
              <a:rPr lang="en-US" dirty="0"/>
              <a:t>Note: Dependents will need to re-register under their new ID number.  </a:t>
            </a:r>
          </a:p>
          <a:p>
            <a:endParaRPr lang="en-US" dirty="0"/>
          </a:p>
          <a:p>
            <a:r>
              <a:rPr lang="en-US" dirty="0"/>
              <a:t>On the website, you will be able to access drug coverage and pricing, pharmacy look-up, home delivery order tracking, etc.</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64430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are going to open the phone lines for questions, On the line with me I have Steve Schadle who is our EGWP Market Strategist.  He will be helping me with the answers to some of your questions.</a:t>
            </a:r>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184450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We hope this information was helpful to you.  Again, if you have question that were not answered, please contact Express Scripts Customer Service at </a:t>
            </a:r>
            <a:r>
              <a:rPr lang="en-US" kern="1500" dirty="0">
                <a:solidFill>
                  <a:schemeClr val="tx2"/>
                </a:solidFill>
              </a:rPr>
              <a:t>866-557-8211.  </a:t>
            </a:r>
            <a:r>
              <a:rPr lang="en-US" dirty="0"/>
              <a:t>On the next slide you will find a QR code that you can scan to answer a brief survey.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02605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time for participants to enter their feedback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92544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339725"/>
            <a:ext cx="5422900" cy="3049588"/>
          </a:xfrm>
        </p:spPr>
      </p:sp>
      <p:sp>
        <p:nvSpPr>
          <p:cNvPr id="3" name="Notes Placeholder 2"/>
          <p:cNvSpPr>
            <a:spLocks noGrp="1"/>
          </p:cNvSpPr>
          <p:nvPr>
            <p:ph type="body" idx="1"/>
          </p:nvPr>
        </p:nvSpPr>
        <p:spPr>
          <a:xfrm>
            <a:off x="402473" y="3637650"/>
            <a:ext cx="6190991" cy="5060733"/>
          </a:xfrm>
        </p:spPr>
        <p:txBody>
          <a:bodyPr/>
          <a:lstStyle/>
          <a:p>
            <a:pPr defTabSz="465868">
              <a:defRPr/>
            </a:pPr>
            <a:r>
              <a:rPr lang="en-US" dirty="0"/>
              <a:t>We are excited to announce that effective January 1, 2026 ExxonMobil will </a:t>
            </a:r>
            <a:r>
              <a:rPr lang="en-US" baseline="0" dirty="0"/>
              <a:t>continue to enroll </a:t>
            </a:r>
            <a:r>
              <a:rPr lang="en-US" dirty="0">
                <a:latin typeface="CVS Health Sans" panose="020B0504020202020204" pitchFamily="34" charset="0"/>
              </a:rPr>
              <a:t>its Medicare-eligible retirees into a client-sponsored </a:t>
            </a:r>
            <a:r>
              <a:rPr lang="en-US" b="1" dirty="0">
                <a:latin typeface="CVS Health Sans" panose="020B0504020202020204" pitchFamily="34" charset="0"/>
              </a:rPr>
              <a:t>Medicare Part D</a:t>
            </a:r>
            <a:r>
              <a:rPr lang="en-US" dirty="0">
                <a:latin typeface="CVS Health Sans" panose="020B0504020202020204" pitchFamily="34" charset="0"/>
              </a:rPr>
              <a:t> prescription drug plan provided by Express Scripts.</a:t>
            </a:r>
            <a:r>
              <a:rPr lang="en-US" baseline="0" dirty="0">
                <a:latin typeface="CVS Health Sans" panose="020B0504020202020204" pitchFamily="34" charset="0"/>
              </a:rPr>
              <a:t>  This plan is approved by the Centers for Medicare &amp; Medicaid Services and limits enrollment to the members of the employer sponsor.  You will hear us refer to this plan as the Express Scripts Medicare PDP for MPO Medicare Primary Option).</a:t>
            </a:r>
          </a:p>
          <a:p>
            <a:pPr defTabSz="465868">
              <a:defRPr/>
            </a:pPr>
            <a:endParaRPr lang="en-US" baseline="0" dirty="0">
              <a:latin typeface="CVS Health Sans" panose="020B0504020202020204" pitchFamily="34" charset="0"/>
            </a:endParaRPr>
          </a:p>
          <a:p>
            <a:pPr defTabSz="465868">
              <a:defRPr/>
            </a:pPr>
            <a:r>
              <a:rPr lang="en-US" baseline="0" dirty="0">
                <a:latin typeface="CVS Health Sans" panose="020B0504020202020204" pitchFamily="34" charset="0"/>
              </a:rPr>
              <a:t>Before we dive into the details of the plan, there are a few things we would like to note... </a:t>
            </a:r>
          </a:p>
          <a:p>
            <a:pPr defTabSz="465868">
              <a:defRPr/>
            </a:pPr>
            <a:endParaRPr lang="en-US" baseline="0" dirty="0">
              <a:latin typeface="CVS Health Sans" panose="020B0504020202020204" pitchFamily="34" charset="0"/>
            </a:endParaRPr>
          </a:p>
          <a:p>
            <a:pPr marL="757035" lvl="1" indent="-291167">
              <a:buFont typeface="Arial" panose="020B0604020202020204" pitchFamily="34" charset="0"/>
              <a:buChar char="•"/>
            </a:pPr>
            <a:r>
              <a:rPr lang="en-US" dirty="0">
                <a:latin typeface="CVS Health Sans" panose="020B0504020202020204" pitchFamily="34" charset="0"/>
              </a:rPr>
              <a:t>If you or a dependent are currently enrolled in ExxonMobil’s prescription drug coverage and are Medicare eligible, please be aware that you will </a:t>
            </a:r>
            <a:r>
              <a:rPr lang="en-US" b="1" dirty="0">
                <a:latin typeface="CVS Health Sans" panose="020B0504020202020204" pitchFamily="34" charset="0"/>
              </a:rPr>
              <a:t>continue to</a:t>
            </a:r>
            <a:r>
              <a:rPr lang="en-US" dirty="0">
                <a:latin typeface="CVS Health Sans" panose="020B0504020202020204" pitchFamily="34" charset="0"/>
              </a:rPr>
              <a:t> be enrolled in Express Scripts Medicare effective 1/1/2026.</a:t>
            </a:r>
          </a:p>
          <a:p>
            <a:pPr marL="757035" lvl="1" indent="-291167">
              <a:buFont typeface="Arial" panose="020B0604020202020204" pitchFamily="34" charset="0"/>
              <a:buChar char="•"/>
            </a:pPr>
            <a:r>
              <a:rPr lang="en-US" dirty="0">
                <a:latin typeface="CVS Health Sans" panose="020B0504020202020204" pitchFamily="34" charset="0"/>
              </a:rPr>
              <a:t>We are happy to report that there will be no changes to the deductible and coinsurance for 2026.</a:t>
            </a:r>
            <a:br>
              <a:rPr lang="en-US" dirty="0">
                <a:latin typeface="CVS Health Sans" panose="020B0504020202020204" pitchFamily="34" charset="0"/>
              </a:rPr>
            </a:br>
            <a:endParaRPr lang="en-US" dirty="0">
              <a:latin typeface="CVS Health Sans" panose="020B0504020202020204" pitchFamily="34" charset="0"/>
            </a:endParaRPr>
          </a:p>
          <a:p>
            <a:pPr marL="757035" lvl="1" indent="-291167">
              <a:buFont typeface="Arial" panose="020B0604020202020204" pitchFamily="34" charset="0"/>
              <a:buChar char="•"/>
            </a:pPr>
            <a:r>
              <a:rPr lang="en-US" b="1" dirty="0">
                <a:latin typeface="CVS Health Sans" panose="020B0504020202020204" pitchFamily="34" charset="0"/>
              </a:rPr>
              <a:t>Another</a:t>
            </a:r>
            <a:r>
              <a:rPr lang="en-US" b="1" baseline="0" dirty="0">
                <a:latin typeface="CVS Health Sans" panose="020B0504020202020204" pitchFamily="34" charset="0"/>
              </a:rPr>
              <a:t> important note is that </a:t>
            </a:r>
            <a:r>
              <a:rPr lang="en-US" b="1" dirty="0">
                <a:latin typeface="CVS Health Sans" panose="020B0504020202020204" pitchFamily="34" charset="0"/>
              </a:rPr>
              <a:t>If you choose to opt out of the ExxonMobil prescription drug benefits, please note that you will also be disenrolled from the MPO as a whole. Once you leave the MPO, you and your dependents will not be able to re-enroll in the future.</a:t>
            </a:r>
            <a:br>
              <a:rPr lang="en-US" b="1" dirty="0">
                <a:latin typeface="CVS Health Sans" panose="020B0504020202020204" pitchFamily="34" charset="0"/>
              </a:rPr>
            </a:br>
            <a:endParaRPr lang="en-US" b="1" dirty="0">
              <a:latin typeface="CVS Health Sans" panose="020B0504020202020204" pitchFamily="34" charset="0"/>
            </a:endParaRPr>
          </a:p>
          <a:p>
            <a:pPr marL="757035" lvl="1" indent="-291167">
              <a:buFont typeface="Arial" panose="020B0604020202020204" pitchFamily="34" charset="0"/>
              <a:buChar char="•"/>
            </a:pPr>
            <a:r>
              <a:rPr lang="en-US" dirty="0">
                <a:latin typeface="CVS Health Sans" panose="020B0504020202020204" pitchFamily="34" charset="0"/>
              </a:rPr>
              <a:t>Members who fail to meet Medicare’s enrollment timing requirements will be subject to the Medicare Part D Late Enrollment Penalty (LEP), which will be directly billed to participants for which this penalty applies.</a:t>
            </a:r>
            <a:br>
              <a:rPr lang="en-US" dirty="0">
                <a:latin typeface="CVS Health Sans" panose="020B0504020202020204" pitchFamily="34" charset="0"/>
              </a:rPr>
            </a:br>
            <a:endParaRPr lang="en-US" dirty="0">
              <a:latin typeface="CVS Health Sans" panose="020B0504020202020204" pitchFamily="34" charset="0"/>
            </a:endParaRPr>
          </a:p>
          <a:p>
            <a:pPr marL="757035" lvl="1" indent="-291167">
              <a:buFont typeface="Arial" panose="020B0604020202020204" pitchFamily="34" charset="0"/>
              <a:buChar char="•"/>
            </a:pPr>
            <a:r>
              <a:rPr lang="en-US" dirty="0">
                <a:latin typeface="CVS Health Sans" panose="020B0504020202020204" pitchFamily="34" charset="0"/>
              </a:rPr>
              <a:t>And finally, Members who have an income over $105,000 per year as an individual or over $210,000 as a couple filing jointly may need to pay a Medicare Part D Income-Related Adjustment Amount for this benefit. If this applies to you, the amount will be automatically withdrawn from your Social Security check, just like it is done for Part B.</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25852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496888"/>
            <a:ext cx="5422900" cy="3049587"/>
          </a:xfrm>
        </p:spPr>
      </p:sp>
      <p:sp>
        <p:nvSpPr>
          <p:cNvPr id="3" name="Notes Placeholder 2"/>
          <p:cNvSpPr>
            <a:spLocks noGrp="1"/>
          </p:cNvSpPr>
          <p:nvPr>
            <p:ph type="body" idx="1"/>
          </p:nvPr>
        </p:nvSpPr>
        <p:spPr>
          <a:xfrm>
            <a:off x="627385" y="3547588"/>
            <a:ext cx="5989754" cy="5336866"/>
          </a:xfrm>
        </p:spPr>
        <p:txBody>
          <a:bodyPr/>
          <a:lstStyle/>
          <a:p>
            <a:r>
              <a:rPr lang="en-US" dirty="0"/>
              <a:t>The Annual Notice of Change (ANOC) documents will be mailed to existing members in October. </a:t>
            </a:r>
          </a:p>
          <a:p>
            <a:r>
              <a:rPr lang="en-US" baseline="0" dirty="0"/>
              <a:t>Existing Exxon Mobil members do not need to do anything to continue enrollment in the prescription plan.</a:t>
            </a:r>
          </a:p>
          <a:p>
            <a:r>
              <a:rPr lang="en-US" baseline="0" dirty="0"/>
              <a:t>Existing ExxonMobil members will not receive a new card for 2026, members may continue to use the current card.</a:t>
            </a:r>
          </a:p>
          <a:p>
            <a:endParaRPr lang="en-US" baseline="0" dirty="0"/>
          </a:p>
          <a:p>
            <a:endParaRPr lang="en-US" baseline="0" dirty="0"/>
          </a:p>
          <a:p>
            <a:pPr defTabSz="465868">
              <a:defRPr/>
            </a:pPr>
            <a:r>
              <a:rPr lang="en-US" dirty="0">
                <a:latin typeface="CVS Health Sans" panose="020B0504020202020204" pitchFamily="34" charset="0"/>
              </a:rPr>
              <a:t>New members will receive a Prenotification Letter, from Express Scripts Medicare with details about the Medicare Plan. Participants should thoroughly review this information package so that you are able to make an informed decision.  Remember that the ExxonMobil Enrollment period ends on the date indicated on the letter – so if you want to opt out, you must do so by that date.</a:t>
            </a:r>
          </a:p>
          <a:p>
            <a:pPr defTabSz="465868">
              <a:defRPr/>
            </a:pPr>
            <a:endParaRPr lang="en-US" dirty="0">
              <a:latin typeface="CVS Health Sans" panose="020B0504020202020204" pitchFamily="34" charset="0"/>
            </a:endParaRPr>
          </a:p>
          <a:p>
            <a:r>
              <a:rPr lang="en-US" dirty="0">
                <a:latin typeface="CVS Health Sans" panose="020B0504020202020204" pitchFamily="34" charset="0"/>
              </a:rPr>
              <a:t>Once you review the Pre-Notification package and you decide you want to enroll, please note, that you </a:t>
            </a:r>
            <a:r>
              <a:rPr lang="en-US" b="1" dirty="0">
                <a:latin typeface="CVS Health Sans" panose="020B0504020202020204" pitchFamily="34" charset="0"/>
              </a:rPr>
              <a:t>do not </a:t>
            </a:r>
            <a:r>
              <a:rPr lang="en-US" dirty="0">
                <a:latin typeface="CVS Health Sans" panose="020B0504020202020204" pitchFamily="34" charset="0"/>
              </a:rPr>
              <a:t>need to take any action as Express Scripts will send your information directly to the Centers for Medicare &amp; Medicaid Services for final enrollment.  After CMS receives your enrollment record, they will notify Express Scripts of your approval and within 10 days of that approval, members will receive a Welcome Kit and new Express Scripts ID card.</a:t>
            </a:r>
            <a:br>
              <a:rPr lang="en-US" dirty="0">
                <a:latin typeface="CVS Health Sans" panose="020B0504020202020204" pitchFamily="34" charset="0"/>
              </a:rPr>
            </a:br>
            <a:endParaRPr lang="en-US" dirty="0">
              <a:latin typeface="CVS Health Sans" panose="020B0504020202020204" pitchFamily="34" charset="0"/>
            </a:endParaRPr>
          </a:p>
          <a:p>
            <a:r>
              <a:rPr lang="en-US" dirty="0">
                <a:latin typeface="CVS Health Sans" panose="020B0504020202020204" pitchFamily="34" charset="0"/>
              </a:rPr>
              <a:t>You might be wondering what happens to your current prescriptions.  Well, there will be no action needed from you as all your prescription history from your current coverage, including eligible prior authorization records, and medications currently on file that have not expired and have refills available will transfer to the new plan.</a:t>
            </a:r>
            <a:br>
              <a:rPr lang="en-US" dirty="0">
                <a:latin typeface="CVS Health Sans" panose="020B0504020202020204" pitchFamily="34" charset="0"/>
              </a:rPr>
            </a:br>
            <a:endParaRPr lang="en-US" dirty="0">
              <a:latin typeface="CVS Health Sans" panose="020B0504020202020204" pitchFamily="34" charset="0"/>
            </a:endParaRPr>
          </a:p>
          <a:p>
            <a:r>
              <a:rPr lang="en-US" dirty="0">
                <a:latin typeface="CVS Health Sans" panose="020B0504020202020204" pitchFamily="34" charset="0"/>
              </a:rPr>
              <a:t>If you are a new member, be sure to present your new ID card to the pharmacist to ensure they submit your new information. Current members of the Retiree Benefit Plan can continue to use the card that you already have.</a:t>
            </a:r>
          </a:p>
          <a:p>
            <a:endParaRPr lang="en-US" dirty="0">
              <a:latin typeface="CVS Health Sans" panose="020B0504020202020204" pitchFamily="34" charset="0"/>
            </a:endParaRPr>
          </a:p>
          <a:p>
            <a:endParaRPr lang="en-US" dirty="0">
              <a:latin typeface="CVS Health Sans" panose="020B0504020202020204" pitchFamily="34" charset="0"/>
            </a:endParaRPr>
          </a:p>
          <a:p>
            <a:pPr defTabSz="465868">
              <a:defRPr/>
            </a:pPr>
            <a:endParaRPr lang="en-US" dirty="0">
              <a:latin typeface="CVS Health Sans" panose="020B0504020202020204" pitchFamily="34" charset="0"/>
            </a:endParaRPr>
          </a:p>
          <a:p>
            <a:pPr defTabSz="465868">
              <a:defRPr/>
            </a:pPr>
            <a:endParaRPr lang="en-US" dirty="0">
              <a:latin typeface="CVS Health Sans" panose="020B0504020202020204" pitchFamily="34" charset="0"/>
            </a:endParaRPr>
          </a:p>
          <a:p>
            <a:pPr defTabSz="465868">
              <a:defRPr/>
            </a:pPr>
            <a:br>
              <a:rPr lang="en-US" dirty="0">
                <a:latin typeface="CVS Health Sans" panose="020B0504020202020204" pitchFamily="34" charset="0"/>
              </a:rPr>
            </a:br>
            <a:endParaRPr lang="en-US" dirty="0">
              <a:latin typeface="CVS Health Sans" panose="020B0504020202020204" pitchFamily="34" charset="0"/>
            </a:endParaRPr>
          </a:p>
          <a:p>
            <a:endParaRPr lang="en-US" dirty="0">
              <a:latin typeface="CVS Health Sans" panose="020B0504020202020204" pitchFamily="34" charset="0"/>
            </a:endParaRPr>
          </a:p>
          <a:p>
            <a:endParaRPr lang="en-US" dirty="0">
              <a:latin typeface="CVS Health Sans"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08608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179564"/>
            <a:ext cx="5681980" cy="4704890"/>
          </a:xfrm>
        </p:spPr>
        <p:txBody>
          <a:bodyPr/>
          <a:lstStyle/>
          <a:p>
            <a:r>
              <a:rPr lang="en-US" dirty="0">
                <a:latin typeface="EMprint"/>
                <a:ea typeface="Times New Roman" panose="02020603050405020304" pitchFamily="18" charset="0"/>
                <a:cs typeface="Aptos" panose="020B0004020202020204" pitchFamily="34" charset="0"/>
              </a:rPr>
              <a:t>What are some additional benefits of the Medicare Plan:</a:t>
            </a:r>
          </a:p>
          <a:p>
            <a:endParaRPr lang="en-US" dirty="0">
              <a:latin typeface="EMprint"/>
              <a:ea typeface="Times New Roman" panose="02020603050405020304" pitchFamily="18" charset="0"/>
              <a:cs typeface="Aptos" panose="020B0004020202020204" pitchFamily="34" charset="0"/>
            </a:endParaRPr>
          </a:p>
          <a:p>
            <a:r>
              <a:rPr lang="en-US" dirty="0">
                <a:latin typeface="EMprint"/>
                <a:ea typeface="Times New Roman" panose="02020603050405020304" pitchFamily="18" charset="0"/>
                <a:cs typeface="Aptos" panose="020B0004020202020204" pitchFamily="34" charset="0"/>
              </a:rPr>
              <a:t>First, during the enrollment process, CMS determines if a member may qualify for “Extra Help” in paying for prescriptions. Depending upon the outcome, some members may pay less coinsurance than the Exxon plan defines. Some members may even pay nothing at all for prescription drugs.</a:t>
            </a:r>
          </a:p>
          <a:p>
            <a:endParaRPr lang="en-US" dirty="0">
              <a:latin typeface="EMprint"/>
              <a:ea typeface="Times New Roman" panose="02020603050405020304" pitchFamily="18" charset="0"/>
              <a:cs typeface="Aptos" panose="020B0004020202020204" pitchFamily="34" charset="0"/>
            </a:endParaRPr>
          </a:p>
          <a:p>
            <a:endParaRPr lang="en-US" dirty="0">
              <a:latin typeface="EMprint"/>
              <a:ea typeface="Times New Roman" panose="02020603050405020304" pitchFamily="18" charset="0"/>
              <a:cs typeface="Aptos" panose="020B0004020202020204" pitchFamily="34" charset="0"/>
            </a:endParaRPr>
          </a:p>
          <a:p>
            <a:r>
              <a:rPr lang="en-US" dirty="0">
                <a:latin typeface="EMprint"/>
                <a:ea typeface="Times New Roman" panose="02020603050405020304" pitchFamily="18" charset="0"/>
                <a:cs typeface="Aptos" panose="020B0004020202020204" pitchFamily="34" charset="0"/>
              </a:rPr>
              <a:t>You might also be asking, What Makes the ExxonMobil plan better than a plan in the open market is :</a:t>
            </a:r>
          </a:p>
          <a:p>
            <a:endParaRPr lang="en-US" dirty="0">
              <a:latin typeface="Aptos" panose="020B0004020202020204" pitchFamily="34" charset="0"/>
              <a:ea typeface="Aptos" panose="020B0004020202020204" pitchFamily="34" charset="0"/>
              <a:cs typeface="Aptos" panose="020B0004020202020204" pitchFamily="34" charset="0"/>
            </a:endParaRPr>
          </a:p>
          <a:p>
            <a:pPr marL="1164670"/>
            <a:r>
              <a:rPr lang="en-US" dirty="0">
                <a:latin typeface="EMprint"/>
                <a:ea typeface="Aptos" panose="020B0004020202020204" pitchFamily="34" charset="0"/>
                <a:cs typeface="Aptos" panose="020B0004020202020204" pitchFamily="34" charset="0"/>
              </a:rPr>
              <a:t>First, Exxon limits available deductible to $300 (CMS allows up to $615). </a:t>
            </a:r>
            <a:endParaRPr lang="en-US" dirty="0">
              <a:latin typeface="Aptos" panose="020B0004020202020204" pitchFamily="34" charset="0"/>
              <a:ea typeface="Aptos" panose="020B0004020202020204" pitchFamily="34" charset="0"/>
              <a:cs typeface="Aptos" panose="020B0004020202020204" pitchFamily="34" charset="0"/>
            </a:endParaRPr>
          </a:p>
          <a:p>
            <a:pPr marL="1164670"/>
            <a:r>
              <a:rPr lang="en-US" dirty="0">
                <a:latin typeface="EMprint"/>
                <a:ea typeface="Aptos" panose="020B0004020202020204" pitchFamily="34" charset="0"/>
                <a:cs typeface="Aptos" panose="020B0004020202020204" pitchFamily="34" charset="0"/>
              </a:rPr>
              <a:t>Second, Exxon limits the out-of-pocket cost for each tier of medication by putting an upper limit or maximum on the cost for any medication. </a:t>
            </a:r>
            <a:endParaRPr lang="en-US" dirty="0">
              <a:latin typeface="Aptos" panose="020B0004020202020204" pitchFamily="34" charset="0"/>
              <a:ea typeface="Aptos" panose="020B0004020202020204" pitchFamily="34" charset="0"/>
              <a:cs typeface="Aptos" panose="020B0004020202020204" pitchFamily="34" charset="0"/>
            </a:endParaRPr>
          </a:p>
          <a:p>
            <a:pPr marL="1164670"/>
            <a:r>
              <a:rPr lang="en-US" dirty="0">
                <a:latin typeface="EMprint"/>
                <a:ea typeface="Aptos" panose="020B0004020202020204" pitchFamily="34" charset="0"/>
                <a:cs typeface="Aptos" panose="020B0004020202020204" pitchFamily="34" charset="0"/>
              </a:rPr>
              <a:t>Third, Exxon covers EVERY Part D Medication (most plans have a much more restrictive formulary that limits member choices).</a:t>
            </a:r>
          </a:p>
          <a:p>
            <a:pPr marL="1164670"/>
            <a:r>
              <a:rPr lang="en-US" dirty="0">
                <a:latin typeface="EMprint"/>
                <a:ea typeface="Times New Roman" panose="02020603050405020304" pitchFamily="18" charset="0"/>
                <a:cs typeface="Aptos" panose="020B0004020202020204" pitchFamily="34" charset="0"/>
              </a:rPr>
              <a:t>Fourth,, Exxon covers enhanced medications like Affordable Care Act Drugs and Vaccines at $0 (this is not a Medicare requirement).</a:t>
            </a:r>
          </a:p>
          <a:p>
            <a:pPr marL="1164670"/>
            <a:r>
              <a:rPr lang="en-US" dirty="0">
                <a:latin typeface="EMprint"/>
                <a:ea typeface="Times New Roman" panose="02020603050405020304" pitchFamily="18" charset="0"/>
                <a:cs typeface="Aptos" panose="020B0004020202020204" pitchFamily="34" charset="0"/>
              </a:rPr>
              <a:t>Lastly, Exxon includes </a:t>
            </a:r>
            <a:r>
              <a:rPr lang="en-US" b="1" dirty="0">
                <a:latin typeface="EMprint"/>
                <a:ea typeface="Times New Roman" panose="02020603050405020304" pitchFamily="18" charset="0"/>
                <a:cs typeface="Aptos" panose="020B0004020202020204" pitchFamily="34" charset="0"/>
              </a:rPr>
              <a:t>all</a:t>
            </a:r>
            <a:r>
              <a:rPr lang="en-US" dirty="0">
                <a:latin typeface="EMprint"/>
                <a:ea typeface="Times New Roman" panose="02020603050405020304" pitchFamily="18" charset="0"/>
                <a:cs typeface="Aptos" panose="020B0004020202020204" pitchFamily="34" charset="0"/>
              </a:rPr>
              <a:t> medications in the $2100 maximum out of pocket plans in the open market only include Part D drugs in the $2100 cap</a:t>
            </a:r>
            <a:r>
              <a:rPr lang="en-US" sz="1100" dirty="0">
                <a:latin typeface="EMprint"/>
                <a:ea typeface="Times New Roman" panose="02020603050405020304" pitchFamily="18" charset="0"/>
                <a:cs typeface="Aptos" panose="020B0004020202020204" pitchFamily="34" charset="0"/>
              </a:rPr>
              <a:t>.</a:t>
            </a:r>
            <a:endParaRPr lang="en-US" sz="1000" dirty="0">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130198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636588"/>
            <a:ext cx="5422900" cy="3049587"/>
          </a:xfrm>
        </p:spPr>
      </p:sp>
      <p:sp>
        <p:nvSpPr>
          <p:cNvPr id="3" name="Notes Placeholder 2"/>
          <p:cNvSpPr>
            <a:spLocks noGrp="1"/>
          </p:cNvSpPr>
          <p:nvPr>
            <p:ph type="body" idx="1"/>
          </p:nvPr>
        </p:nvSpPr>
        <p:spPr>
          <a:xfrm>
            <a:off x="710248" y="3919958"/>
            <a:ext cx="5681980" cy="4987969"/>
          </a:xfrm>
        </p:spPr>
        <p:txBody>
          <a:bodyPr/>
          <a:lstStyle/>
          <a:p>
            <a:r>
              <a:rPr lang="en-US" dirty="0"/>
              <a:t>So, you may be wondering, where can I fill my prescriptions in this plan.</a:t>
            </a:r>
          </a:p>
          <a:p>
            <a:endParaRPr lang="en-US" dirty="0"/>
          </a:p>
          <a:p>
            <a:r>
              <a:rPr lang="en-US" dirty="0"/>
              <a:t>Well, as is true today with your current plan, you have a choice as to where you can fill your prescriptions:</a:t>
            </a:r>
          </a:p>
          <a:p>
            <a:endParaRPr lang="en-US" dirty="0"/>
          </a:p>
          <a:p>
            <a:r>
              <a:rPr lang="en-US" dirty="0"/>
              <a:t>Although the retail pharmacy network is slightly different from the Active plan, there are very few differences in pharmacies between your current network and the Medicare retail network, and you can fill up to a 90-day supply at any of these pharmacies</a:t>
            </a:r>
          </a:p>
          <a:p>
            <a:endParaRPr lang="en-US" dirty="0"/>
          </a:p>
          <a:p>
            <a:r>
              <a:rPr lang="en-US" dirty="0"/>
              <a:t>You can also choose to fill your 90-day supply prescriptions through the mail order as you can today.</a:t>
            </a:r>
          </a:p>
          <a:p>
            <a:r>
              <a:rPr lang="en-US" dirty="0"/>
              <a:t>Although the</a:t>
            </a:r>
            <a:r>
              <a:rPr lang="en-US" dirty="0">
                <a:latin typeface="EMprint"/>
                <a:ea typeface="Times New Roman" panose="02020603050405020304" pitchFamily="18" charset="0"/>
                <a:cs typeface="Aptos" panose="020B0004020202020204" pitchFamily="34" charset="0"/>
              </a:rPr>
              <a:t> coinsurance at Retail and Home Delivery is the same for a 90-Day Supply, What may account for difference in price could be the individual pharmacy pricing at the retail pharmacy like CVS or Walgreens. </a:t>
            </a:r>
          </a:p>
          <a:p>
            <a:endParaRPr lang="en-US" baseline="0" dirty="0"/>
          </a:p>
          <a:p>
            <a:r>
              <a:rPr lang="en-US" dirty="0"/>
              <a:t>Two items that are important to note,</a:t>
            </a:r>
          </a:p>
          <a:p>
            <a:r>
              <a:rPr lang="en-US" dirty="0"/>
              <a:t>First, you can only fill prescriptions at out of network pharmacies in special circumstances and in those cases, you will need to pay for the full cost of the drug out of pocket and submit a direct claim for reimbursement.  </a:t>
            </a:r>
          </a:p>
          <a:p>
            <a:endParaRPr lang="en-US" dirty="0"/>
          </a:p>
          <a:p>
            <a:r>
              <a:rPr lang="en-US" dirty="0"/>
              <a:t>Second, VA pharmacies are not permitted to be included in Part D pharmacy networks.  If you currently use a VA pharmacy, you will need to use your VA benefit in order fill prescriptions there. Thes costs will not apply to the EM $2100 OOP or the CMS </a:t>
            </a:r>
            <a:r>
              <a:rPr lang="en-US" dirty="0" err="1"/>
              <a:t>TrOOP</a:t>
            </a:r>
            <a:r>
              <a:rPr lang="en-US" dirty="0"/>
              <a:t> of $2100.</a:t>
            </a:r>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40856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I choose to use another pharmacy service like Good Rx?</a:t>
            </a:r>
          </a:p>
          <a:p>
            <a:endParaRPr lang="en-US" dirty="0"/>
          </a:p>
          <a:p>
            <a:r>
              <a:rPr lang="en-US" dirty="0"/>
              <a:t>If a member chooses to utilize a lower cost option to fill a prescription, the cost of that medication will not count toward the ExxonMobil Deductible or $2100 maximum out of pocket threshold of $2100. Additionally, the cost of that medication will not count toward the CMS $2100 threshold either.</a:t>
            </a:r>
          </a:p>
          <a:p>
            <a:endParaRPr lang="en-US" dirty="0"/>
          </a:p>
          <a:p>
            <a:r>
              <a:rPr lang="en-US" dirty="0"/>
              <a:t>Perhaps more importantly, Express Scripts and Medicare will not have record of these drugs being utilized for the safety and interaction edits that are in place to ensure members are utilizing medications appropriately.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93225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 comparison of what the CMS requirements are for a Part D plan and how that compares to the 2026 plan cost share.</a:t>
            </a:r>
          </a:p>
          <a:p>
            <a:endParaRPr lang="en-US" dirty="0"/>
          </a:p>
          <a:p>
            <a:r>
              <a:rPr lang="en-US" dirty="0"/>
              <a:t>Let’s begin by looking at the CMS requirements for a Part D plan, the Part D plans use benefit stages as you can see on the left column of this chart.  The first stage is the deductible, Part D plans can have no more that a $615 deductible.  Once the $615 deductible is met the member moves into the Initial Coverage stage, this is where the member would pay a copay.  This initial stage ends once $2,100 in True Out of Pocket costs or </a:t>
            </a:r>
            <a:r>
              <a:rPr lang="en-US" dirty="0" err="1"/>
              <a:t>TrOOP</a:t>
            </a:r>
            <a:r>
              <a:rPr lang="en-US" dirty="0"/>
              <a:t>.  We will talk more about </a:t>
            </a:r>
            <a:r>
              <a:rPr lang="en-US" dirty="0" err="1"/>
              <a:t>TrOOP</a:t>
            </a:r>
            <a:r>
              <a:rPr lang="en-US" dirty="0"/>
              <a:t> in a moment.  Once a member has reached the </a:t>
            </a:r>
            <a:r>
              <a:rPr lang="en-US" dirty="0" err="1"/>
              <a:t>TrOOP</a:t>
            </a:r>
            <a:r>
              <a:rPr lang="en-US" dirty="0"/>
              <a:t> than there would be a zero copay for the remainder of the year.</a:t>
            </a:r>
          </a:p>
          <a:p>
            <a:endParaRPr lang="en-US" dirty="0"/>
          </a:p>
          <a:p>
            <a:r>
              <a:rPr lang="en-US" dirty="0"/>
              <a:t>Next, lets look at your coverage in 2026.  You can see there is a $300 deductible.  This deductible applies only to prescription benefits.  Once you’ve paid the deductible you then start paying the copays indicating in the middle box under 2026.  For example, for a Preferred brand drug at a retail pharmacy you would pay a 30% copay or a max of $125.  These copays are the same as your current coverage.  Once you have paid $2100 out of pocket you will then be in the catastrophic phase and pay a zero copay for the remainder of the year.  </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8308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notice that the ExxonMobil plan and the CMS base plan both have a $2100 Maximum Out of Pocket. </a:t>
            </a:r>
          </a:p>
          <a:p>
            <a:endParaRPr lang="en-US" dirty="0"/>
          </a:p>
          <a:p>
            <a:r>
              <a:rPr lang="en-US" dirty="0"/>
              <a:t>The difference between the CMS True Out of Pocket and the ExxonMobil $2100 Maximum Out of Pocket is that the ExxonMobil plan includes </a:t>
            </a:r>
            <a:r>
              <a:rPr lang="en-US" b="1" dirty="0"/>
              <a:t>both</a:t>
            </a:r>
            <a:r>
              <a:rPr lang="en-US" dirty="0"/>
              <a:t> Medicare Part D Medications and also non- Medicare D medications that you might be taking.</a:t>
            </a:r>
          </a:p>
          <a:p>
            <a:endParaRPr lang="en-US" dirty="0"/>
          </a:p>
          <a:p>
            <a:r>
              <a:rPr lang="en-US" dirty="0"/>
              <a:t>Express</a:t>
            </a:r>
            <a:r>
              <a:rPr lang="en-US" baseline="0" dirty="0"/>
              <a:t> Scripts </a:t>
            </a:r>
            <a:r>
              <a:rPr lang="en-US" dirty="0"/>
              <a:t>keeps track of each member’s OOP costs. Each month that a member fills prescriptions covered by the plan, he or she will receive an “Explanation of Benefits” (EOB) in the mail showing the </a:t>
            </a:r>
            <a:r>
              <a:rPr lang="en-US" dirty="0" err="1"/>
              <a:t>TrOOP</a:t>
            </a:r>
            <a:r>
              <a:rPr lang="en-US" dirty="0"/>
              <a:t> costs.</a:t>
            </a:r>
            <a:endParaRPr lang="en-US" baseline="0" dirty="0"/>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159383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660400"/>
            <a:ext cx="5422900" cy="3049588"/>
          </a:xfrm>
        </p:spPr>
      </p:sp>
      <p:sp>
        <p:nvSpPr>
          <p:cNvPr id="3" name="Notes Placeholder 2"/>
          <p:cNvSpPr>
            <a:spLocks noGrp="1"/>
          </p:cNvSpPr>
          <p:nvPr>
            <p:ph type="body" idx="1"/>
          </p:nvPr>
        </p:nvSpPr>
        <p:spPr>
          <a:xfrm>
            <a:off x="710248" y="4142990"/>
            <a:ext cx="5681980" cy="4441198"/>
          </a:xfrm>
        </p:spPr>
        <p:txBody>
          <a:bodyPr/>
          <a:lstStyle/>
          <a:p>
            <a:r>
              <a:rPr lang="en-US" dirty="0"/>
              <a:t>As we were preparing this presentation, the ExxonMobil Benefits team provided us with questions that they have received from members throughout the year. We  have incorporated many of these questions into the presentation; however, there were a couple additional questions that we wanted to include:</a:t>
            </a:r>
          </a:p>
          <a:p>
            <a:pPr marL="349400" indent="-349400">
              <a:buAutoNum type="arabicPeriod"/>
            </a:pPr>
            <a:r>
              <a:rPr lang="en-US" dirty="0">
                <a:latin typeface="EMprint"/>
                <a:ea typeface="Times New Roman" panose="02020603050405020304" pitchFamily="18" charset="0"/>
                <a:cs typeface="Aptos" panose="020B0004020202020204" pitchFamily="34" charset="0"/>
              </a:rPr>
              <a:t>The price on prescriptions has doubled or even tripled under ESI Medicare.  What are the factors causing this and how does one mitigate this issue to lower the cost? </a:t>
            </a:r>
            <a:br>
              <a:rPr lang="en-US" dirty="0">
                <a:latin typeface="EMprint"/>
                <a:ea typeface="Times New Roman" panose="02020603050405020304" pitchFamily="18" charset="0"/>
                <a:cs typeface="Aptos" panose="020B0004020202020204" pitchFamily="34" charset="0"/>
              </a:rPr>
            </a:br>
            <a:endParaRPr lang="en-US" dirty="0">
              <a:latin typeface="EMprint"/>
              <a:ea typeface="Times New Roman" panose="02020603050405020304" pitchFamily="18" charset="0"/>
              <a:cs typeface="Aptos" panose="020B0004020202020204" pitchFamily="34" charset="0"/>
            </a:endParaRPr>
          </a:p>
          <a:p>
            <a:r>
              <a:rPr lang="en-US" b="1" dirty="0">
                <a:latin typeface="EMprint"/>
                <a:ea typeface="Times New Roman" panose="02020603050405020304" pitchFamily="18" charset="0"/>
                <a:cs typeface="Aptos" panose="020B0004020202020204" pitchFamily="34" charset="0"/>
              </a:rPr>
              <a:t>Answer</a:t>
            </a:r>
            <a:r>
              <a:rPr lang="en-US" dirty="0">
                <a:latin typeface="EMprint"/>
                <a:ea typeface="Times New Roman" panose="02020603050405020304" pitchFamily="18" charset="0"/>
                <a:cs typeface="Aptos" panose="020B0004020202020204" pitchFamily="34" charset="0"/>
              </a:rPr>
              <a:t>: The price of medication has doubled or tripled both within and outside the Medicare Space. ExxonMobil plan design is especially susceptible to manufacturer price increases due to the coinsurance model on which it is built. ExxonMobil has placed maximum limits on the amount a medication can cost a plan member. This is not true in the open market where there are no upper limits beyond the $2100 Maximum Out of Pocket cost that is now in place across the Medicare Space.</a:t>
            </a:r>
            <a:endParaRPr lang="en-US" dirty="0">
              <a:latin typeface="Aptos" panose="020B0004020202020204" pitchFamily="34" charset="0"/>
              <a:ea typeface="Aptos" panose="020B0004020202020204" pitchFamily="34" charset="0"/>
              <a:cs typeface="Aptos" panose="020B0004020202020204" pitchFamily="34" charset="0"/>
            </a:endParaRPr>
          </a:p>
          <a:p>
            <a:pPr marL="349400" indent="-349400">
              <a:buFont typeface="+mj-lt"/>
              <a:buAutoNum type="arabicPeriod" startAt="2"/>
            </a:pPr>
            <a:r>
              <a:rPr lang="en-US" dirty="0">
                <a:latin typeface="EMprint"/>
                <a:ea typeface="Times New Roman" panose="02020603050405020304" pitchFamily="18" charset="0"/>
                <a:cs typeface="Aptos" panose="020B0004020202020204" pitchFamily="34" charset="0"/>
              </a:rPr>
              <a:t>Can you provide practical process steps / information on how to ensure a doctor prescribes a medication in an affordable tier. </a:t>
            </a:r>
            <a:r>
              <a:rPr lang="en-US" dirty="0">
                <a:latin typeface="Aptos" panose="020B0004020202020204" pitchFamily="34" charset="0"/>
                <a:ea typeface="Times New Roman" panose="02020603050405020304" pitchFamily="18" charset="0"/>
                <a:cs typeface="Aptos" panose="020B0004020202020204" pitchFamily="34" charset="0"/>
              </a:rPr>
              <a:t> </a:t>
            </a:r>
            <a:br>
              <a:rPr lang="en-US" dirty="0">
                <a:latin typeface="Aptos" panose="020B0004020202020204" pitchFamily="34" charset="0"/>
                <a:ea typeface="Times New Roman" panose="02020603050405020304" pitchFamily="18" charset="0"/>
                <a:cs typeface="Aptos" panose="020B0004020202020204" pitchFamily="34" charset="0"/>
              </a:rPr>
            </a:br>
            <a:r>
              <a:rPr lang="en-US" b="1" dirty="0">
                <a:latin typeface="Aptos" panose="020B0004020202020204" pitchFamily="34" charset="0"/>
                <a:ea typeface="Times New Roman" panose="02020603050405020304" pitchFamily="18" charset="0"/>
                <a:cs typeface="Aptos" panose="020B0004020202020204" pitchFamily="34" charset="0"/>
              </a:rPr>
              <a:t>Answer:</a:t>
            </a:r>
            <a:endParaRPr lang="en-US" dirty="0">
              <a:latin typeface="Aptos" panose="020B0004020202020204" pitchFamily="34" charset="0"/>
              <a:ea typeface="Aptos" panose="020B0004020202020204" pitchFamily="34" charset="0"/>
              <a:cs typeface="Aptos" panose="020B0004020202020204" pitchFamily="34" charset="0"/>
            </a:endParaRPr>
          </a:p>
          <a:p>
            <a:pPr marL="757035" lvl="1" indent="-291167">
              <a:buFont typeface="Courier New" panose="02070309020205020404" pitchFamily="49" charset="0"/>
              <a:buChar char="o"/>
            </a:pPr>
            <a:r>
              <a:rPr lang="en-US" dirty="0">
                <a:latin typeface="EMprint"/>
                <a:ea typeface="Times New Roman" panose="02020603050405020304" pitchFamily="18" charset="0"/>
                <a:cs typeface="Aptos" panose="020B0004020202020204" pitchFamily="34" charset="0"/>
              </a:rPr>
              <a:t>Always ask your physician if there is a generic equivalent for the medication being prescribed. </a:t>
            </a:r>
          </a:p>
          <a:p>
            <a:pPr marL="757035" lvl="1" indent="-291167">
              <a:buFont typeface="Courier New" panose="02070309020205020404" pitchFamily="49" charset="0"/>
              <a:buChar char="o"/>
            </a:pPr>
            <a:r>
              <a:rPr lang="en-US" dirty="0">
                <a:latin typeface="EMprint"/>
                <a:ea typeface="Times New Roman" panose="02020603050405020304" pitchFamily="18" charset="0"/>
                <a:cs typeface="Aptos" panose="020B0004020202020204" pitchFamily="34" charset="0"/>
              </a:rPr>
              <a:t>If there is no generic, the participant should call ESI to determine if there is a preferred product that an Exxon Member could obtain at a lower tier. </a:t>
            </a:r>
          </a:p>
          <a:p>
            <a:pPr marL="757035" lvl="1" indent="-291167">
              <a:buFont typeface="Courier New" panose="02070309020205020404" pitchFamily="49" charset="0"/>
              <a:buChar char="o"/>
            </a:pPr>
            <a:r>
              <a:rPr lang="en-US" dirty="0">
                <a:latin typeface="EMprint"/>
                <a:ea typeface="Times New Roman" panose="02020603050405020304" pitchFamily="18" charset="0"/>
                <a:cs typeface="Aptos" panose="020B0004020202020204" pitchFamily="34" charset="0"/>
              </a:rPr>
              <a:t>If a prescriber uses an electronic platform to prescribe medications, preferred products are displayed for the physician to select.</a:t>
            </a:r>
            <a:endParaRPr lang="en-US" dirty="0">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62425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0" name="Color box">
            <a:extLst>
              <a:ext uri="{FF2B5EF4-FFF2-40B4-BE49-F238E27FC236}">
                <a16:creationId xmlns:a16="http://schemas.microsoft.com/office/drawing/2014/main" id="{89768A8C-46F9-AE97-65EC-1CB1DC0493D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3" name="Internal Stamp dynamic" descr="{&quot;templafy&quot;:{&quot;id&quot;:&quot;0b101252-d384-482c-b50b-85387b0f107c&quot;}}" title="Form.Cigna_Confidentiality.Cigna_confidentiality">
            <a:extLst>
              <a:ext uri="{FF2B5EF4-FFF2-40B4-BE49-F238E27FC236}">
                <a16:creationId xmlns:a16="http://schemas.microsoft.com/office/drawing/2014/main" id="{47635EB5-1063-C467-57D1-A0A6022C9085}"/>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23" name="Legal dynamic" descr="{&quot;templafy&quot;:{&quot;id&quot;:&quot;5cfcfa08-09dd-45db-b6a2-09e725749aaf&quot;}}" title="Form.Cigna_Confidentiality.EvernorthConfidentiality">
            <a:extLst>
              <a:ext uri="{FF2B5EF4-FFF2-40B4-BE49-F238E27FC236}">
                <a16:creationId xmlns:a16="http://schemas.microsoft.com/office/drawing/2014/main" id="{69CD3A16-7351-715A-66AA-156A790A75A2}"/>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483388258" name="Dynamic logo hypermint" descr="{&quot;templafy&quot;:{&quot;id&quot;:&quot;13edd97a-0367-4eee-8506-61ea3be83732&quot;}}"/>
          <p:cNvPicPr>
            <a:picLocks noChangeAspect="1"/>
          </p:cNvPicPr>
          <p:nvPr/>
        </p:nvPicPr>
        <p:blipFill>
          <a:blip r:embed="rId2"/>
          <a:stretch>
            <a:fillRect/>
          </a:stretch>
        </p:blipFill>
        <p:spPr>
          <a:xfrm>
            <a:off x="346677" y="5882400"/>
            <a:ext cx="2145600" cy="756000"/>
          </a:xfrm>
          <a:prstGeom prst="rect">
            <a:avLst/>
          </a:prstGeom>
        </p:spPr>
      </p:pic>
      <p:grpSp>
        <p:nvGrpSpPr>
          <p:cNvPr id="12" name="Group graphic">
            <a:extLst>
              <a:ext uri="{FF2B5EF4-FFF2-40B4-BE49-F238E27FC236}">
                <a16:creationId xmlns:a16="http://schemas.microsoft.com/office/drawing/2014/main" id="{3EBA888A-297B-2291-1EF3-12633C38BA55}"/>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14" name="Freeform 76">
              <a:extLst>
                <a:ext uri="{FF2B5EF4-FFF2-40B4-BE49-F238E27FC236}">
                  <a16:creationId xmlns:a16="http://schemas.microsoft.com/office/drawing/2014/main" id="{7370165F-583C-ECFF-8471-7BF343601CB3}"/>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dirty="0"/>
            </a:p>
          </p:txBody>
        </p:sp>
        <p:sp>
          <p:nvSpPr>
            <p:cNvPr id="17" name="Freeform 21">
              <a:extLst>
                <a:ext uri="{FF2B5EF4-FFF2-40B4-BE49-F238E27FC236}">
                  <a16:creationId xmlns:a16="http://schemas.microsoft.com/office/drawing/2014/main" id="{2BF21013-0D39-C0A2-334D-D5CD42230EF1}"/>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dirty="0"/>
            </a:p>
          </p:txBody>
        </p:sp>
        <p:sp>
          <p:nvSpPr>
            <p:cNvPr id="18" name="Freeform 23">
              <a:extLst>
                <a:ext uri="{FF2B5EF4-FFF2-40B4-BE49-F238E27FC236}">
                  <a16:creationId xmlns:a16="http://schemas.microsoft.com/office/drawing/2014/main" id="{B70B7DD5-9B78-F227-8AA6-035F4059A744}"/>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dirty="0"/>
            </a:p>
          </p:txBody>
        </p:sp>
        <p:sp>
          <p:nvSpPr>
            <p:cNvPr id="19" name="Freeform 61">
              <a:extLst>
                <a:ext uri="{FF2B5EF4-FFF2-40B4-BE49-F238E27FC236}">
                  <a16:creationId xmlns:a16="http://schemas.microsoft.com/office/drawing/2014/main" id="{9948D461-B02F-7F25-37FF-91D6F22C2AD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dirty="0"/>
            </a:p>
          </p:txBody>
        </p:sp>
        <p:sp>
          <p:nvSpPr>
            <p:cNvPr id="20" name="Freeform 56">
              <a:extLst>
                <a:ext uri="{FF2B5EF4-FFF2-40B4-BE49-F238E27FC236}">
                  <a16:creationId xmlns:a16="http://schemas.microsoft.com/office/drawing/2014/main" id="{6344B2C4-7CF3-6B5C-48F0-CFEAEE94FA8C}"/>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dirty="0"/>
            </a:p>
          </p:txBody>
        </p:sp>
        <p:sp>
          <p:nvSpPr>
            <p:cNvPr id="21" name="Freeform 67">
              <a:extLst>
                <a:ext uri="{FF2B5EF4-FFF2-40B4-BE49-F238E27FC236}">
                  <a16:creationId xmlns:a16="http://schemas.microsoft.com/office/drawing/2014/main" id="{4EA075C0-EAE6-6D23-0737-F38AB7C726E8}"/>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2" name="Freeform 65">
              <a:extLst>
                <a:ext uri="{FF2B5EF4-FFF2-40B4-BE49-F238E27FC236}">
                  <a16:creationId xmlns:a16="http://schemas.microsoft.com/office/drawing/2014/main" id="{EDCA18F4-1173-720F-744E-24B43F445CD9}"/>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2" name="Title 1"/>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chemeClr val="tx2"/>
                </a:solidFill>
              </a:defRPr>
            </a:lvl1pPr>
          </a:lstStyle>
          <a:p>
            <a:r>
              <a:rPr lang="en-US" dirty="0"/>
              <a:t>Click to add title</a:t>
            </a:r>
          </a:p>
        </p:txBody>
      </p:sp>
      <p:sp>
        <p:nvSpPr>
          <p:cNvPr id="25" name="Text Placeholder 4">
            <a:extLst>
              <a:ext uri="{FF2B5EF4-FFF2-40B4-BE49-F238E27FC236}">
                <a16:creationId xmlns:a16="http://schemas.microsoft.com/office/drawing/2014/main" id="{EE8C9A05-6D6D-76CD-3EF9-1E7D97BB06AD}"/>
              </a:ext>
            </a:extLst>
          </p:cNvPr>
          <p:cNvSpPr>
            <a:spLocks noGrp="1"/>
          </p:cNvSpPr>
          <p:nvPr>
            <p:ph type="body" sz="quarter" idx="13" hasCustomPrompt="1"/>
          </p:nvPr>
        </p:nvSpPr>
        <p:spPr>
          <a:xfrm>
            <a:off x="360000" y="4546800"/>
            <a:ext cx="5647100" cy="720000"/>
          </a:xfrm>
        </p:spPr>
        <p:txBody>
          <a:bodyPr/>
          <a:lstStyle>
            <a:lvl1pPr marL="0" indent="0">
              <a:lnSpc>
                <a:spcPct val="105000"/>
              </a:lnSpc>
              <a:buNone/>
              <a:defRPr sz="2200">
                <a:solidFill>
                  <a:srgbClr val="3EFFC0"/>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5" name="Text Placeholder 6">
            <a:extLst>
              <a:ext uri="{FF2B5EF4-FFF2-40B4-BE49-F238E27FC236}">
                <a16:creationId xmlns:a16="http://schemas.microsoft.com/office/drawing/2014/main" id="{4D578E7C-C721-70D5-AB93-5F23A77BAE34}"/>
              </a:ext>
            </a:extLst>
          </p:cNvPr>
          <p:cNvSpPr>
            <a:spLocks noGrp="1"/>
          </p:cNvSpPr>
          <p:nvPr>
            <p:ph type="body" sz="quarter" idx="18" hasCustomPrompt="1"/>
          </p:nvPr>
        </p:nvSpPr>
        <p:spPr>
          <a:xfrm>
            <a:off x="360000" y="860311"/>
            <a:ext cx="5647100" cy="500489"/>
          </a:xfrm>
        </p:spPr>
        <p:txBody>
          <a:bodyPr/>
          <a:lstStyle>
            <a:lvl1pPr marL="0" indent="0">
              <a:lnSpc>
                <a:spcPct val="100000"/>
              </a:lnSpc>
              <a:spcAft>
                <a:spcPts val="0"/>
              </a:spcAft>
              <a:buNone/>
              <a:defRPr sz="2000" cap="all" baseline="0">
                <a:solidFill>
                  <a:srgbClr val="3EFFC0"/>
                </a:solidFill>
              </a:defRPr>
            </a:lvl1pPr>
          </a:lstStyle>
          <a:p>
            <a:pPr lvl="0"/>
            <a:r>
              <a:rPr lang="en-US" dirty="0"/>
              <a:t>PRODUCT NAME</a:t>
            </a:r>
          </a:p>
        </p:txBody>
      </p:sp>
      <p:sp>
        <p:nvSpPr>
          <p:cNvPr id="24" name="Footer Placeholder 23">
            <a:extLst>
              <a:ext uri="{FF2B5EF4-FFF2-40B4-BE49-F238E27FC236}">
                <a16:creationId xmlns:a16="http://schemas.microsoft.com/office/drawing/2014/main" id="{ED18F8E6-2E8F-FFF8-56FE-C9B88FC3F43C}"/>
              </a:ext>
            </a:extLst>
          </p:cNvPr>
          <p:cNvSpPr>
            <a:spLocks noGrp="1"/>
          </p:cNvSpPr>
          <p:nvPr>
            <p:ph type="ftr" sz="quarter" idx="17"/>
          </p:nvPr>
        </p:nvSpPr>
        <p:spPr/>
        <p:txBody>
          <a:bodyPr/>
          <a:lstStyle>
            <a:lvl1pPr>
              <a:defRPr>
                <a:solidFill>
                  <a:schemeClr val="tx2"/>
                </a:solidFill>
              </a:defRPr>
            </a:lvl1pPr>
          </a:lstStyle>
          <a:p>
            <a:endParaRPr lang="en-US" dirty="0"/>
          </a:p>
        </p:txBody>
      </p:sp>
      <p:sp>
        <p:nvSpPr>
          <p:cNvPr id="3" name="Date Placeholder 2">
            <a:extLst>
              <a:ext uri="{FF2B5EF4-FFF2-40B4-BE49-F238E27FC236}">
                <a16:creationId xmlns:a16="http://schemas.microsoft.com/office/drawing/2014/main" id="{3D9B1E3C-F360-4A90-8639-3F017A5AEE73}"/>
              </a:ext>
            </a:extLst>
          </p:cNvPr>
          <p:cNvSpPr>
            <a:spLocks noGrp="1"/>
          </p:cNvSpPr>
          <p:nvPr>
            <p:ph type="dt" sz="half" idx="16"/>
          </p:nvPr>
        </p:nvSpPr>
        <p:spPr/>
        <p:txBody>
          <a:bodyPr/>
          <a:lstStyle>
            <a:lvl1pPr>
              <a:defRPr>
                <a:solidFill>
                  <a:schemeClr val="tx2"/>
                </a:solidFill>
              </a:defRPr>
            </a:lvl1pPr>
          </a:lstStyle>
          <a:p>
            <a:fld id="{E02DD688-5A08-4654-B863-9CDAF0CD3503}"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21368A12-6B46-AF9A-75FC-C94ECC08A3C2}"/>
              </a:ext>
            </a:extLst>
          </p:cNvPr>
          <p:cNvSpPr>
            <a:spLocks noGrp="1"/>
          </p:cNvSpPr>
          <p:nvPr>
            <p:ph type="sldNum" sz="quarter" idx="15"/>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3" userDrawn="1">
          <p15:clr>
            <a:srgbClr val="A4A3A4"/>
          </p15:clr>
        </p15:guide>
        <p15:guide id="2" orient="horz" pos="8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p:cNvSpPr>
          <p:nvPr userDrawn="1"/>
        </p:nvSpPr>
        <p:spPr bwMode="white">
          <a:xfrm>
            <a:off x="0" y="0"/>
            <a:ext cx="12193200" cy="68580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0" name="Picture Placeholder 9">
            <a:extLst>
              <a:ext uri="{FF2B5EF4-FFF2-40B4-BE49-F238E27FC236}">
                <a16:creationId xmlns:a16="http://schemas.microsoft.com/office/drawing/2014/main" id="{31DA2C6F-8611-E7B1-2BA9-893C60CBA285}"/>
              </a:ext>
            </a:extLst>
          </p:cNvPr>
          <p:cNvSpPr>
            <a:spLocks noGrp="1"/>
          </p:cNvSpPr>
          <p:nvPr>
            <p:ph type="pic" sz="quarter" idx="16"/>
          </p:nvPr>
        </p:nvSpPr>
        <p:spPr>
          <a:xfrm>
            <a:off x="5690402" y="2"/>
            <a:ext cx="6501600" cy="6677998"/>
          </a:xfrm>
          <a:custGeom>
            <a:avLst/>
            <a:gdLst>
              <a:gd name="connsiteX0" fmla="*/ 4452578 w 6501600"/>
              <a:gd name="connsiteY0" fmla="*/ 0 h 6677998"/>
              <a:gd name="connsiteX1" fmla="*/ 6501219 w 6501600"/>
              <a:gd name="connsiteY1" fmla="*/ 0 h 6677998"/>
              <a:gd name="connsiteX2" fmla="*/ 6501219 w 6501600"/>
              <a:gd name="connsiteY2" fmla="*/ 4877998 h 6677998"/>
              <a:gd name="connsiteX3" fmla="*/ 6501600 w 6501600"/>
              <a:gd name="connsiteY3" fmla="*/ 4877998 h 6677998"/>
              <a:gd name="connsiteX4" fmla="*/ 6501600 w 6501600"/>
              <a:gd name="connsiteY4" fmla="*/ 6677998 h 6677998"/>
              <a:gd name="connsiteX5" fmla="*/ 0 w 6501600"/>
              <a:gd name="connsiteY5" fmla="*/ 6677998 h 6677998"/>
              <a:gd name="connsiteX6" fmla="*/ 0 w 6501600"/>
              <a:gd name="connsiteY6" fmla="*/ 5882398 h 6677998"/>
              <a:gd name="connsiteX7" fmla="*/ 0 w 6501600"/>
              <a:gd name="connsiteY7" fmla="*/ 4877998 h 6677998"/>
              <a:gd name="connsiteX8" fmla="*/ 0 w 6501600"/>
              <a:gd name="connsiteY8" fmla="*/ 4449965 h 6677998"/>
              <a:gd name="connsiteX9" fmla="*/ 3693 w 6501600"/>
              <a:gd name="connsiteY9" fmla="*/ 4376844 h 6677998"/>
              <a:gd name="connsiteX10" fmla="*/ 742025 w 6501600"/>
              <a:gd name="connsiteY10" fmla="*/ 3710572 h 6677998"/>
              <a:gd name="connsiteX11" fmla="*/ 3153904 w 6501600"/>
              <a:gd name="connsiteY11" fmla="*/ 3710572 h 6677998"/>
              <a:gd name="connsiteX12" fmla="*/ 3710432 w 6501600"/>
              <a:gd name="connsiteY12" fmla="*/ 3154043 h 6677998"/>
              <a:gd name="connsiteX13" fmla="*/ 3710432 w 6501600"/>
              <a:gd name="connsiteY13" fmla="*/ 742164 h 6677998"/>
              <a:gd name="connsiteX14" fmla="*/ 4376726 w 6501600"/>
              <a:gd name="connsiteY14" fmla="*/ 3830 h 66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1600" h="6677998">
                <a:moveTo>
                  <a:pt x="4452578" y="0"/>
                </a:moveTo>
                <a:lnTo>
                  <a:pt x="6501219" y="0"/>
                </a:lnTo>
                <a:lnTo>
                  <a:pt x="6501219" y="4877998"/>
                </a:lnTo>
                <a:lnTo>
                  <a:pt x="6501600" y="4877998"/>
                </a:lnTo>
                <a:lnTo>
                  <a:pt x="6501600" y="6677998"/>
                </a:lnTo>
                <a:lnTo>
                  <a:pt x="0" y="6677998"/>
                </a:lnTo>
                <a:lnTo>
                  <a:pt x="0" y="5882398"/>
                </a:lnTo>
                <a:lnTo>
                  <a:pt x="0" y="48779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dirty="0"/>
              <a:t>Click icon to add picture</a:t>
            </a:r>
          </a:p>
        </p:txBody>
      </p:sp>
      <p:sp>
        <p:nvSpPr>
          <p:cNvPr id="5" name="Color box">
            <a:extLst>
              <a:ext uri="{FF2B5EF4-FFF2-40B4-BE49-F238E27FC236}">
                <a16:creationId xmlns:a16="http://schemas.microsoft.com/office/drawing/2014/main" id="{01A565CF-7F93-FB85-8632-B2FD8C2B8E45}"/>
              </a:ext>
            </a:extLst>
          </p:cNvPr>
          <p:cNvSpPr/>
          <p:nvPr userDrawn="1"/>
        </p:nvSpPr>
        <p:spPr bwMode="white">
          <a:xfrm>
            <a:off x="0" y="6678000"/>
            <a:ext cx="1219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1969dc5c-8192-4452-b48e-8edc67217c46&quot;}}" title="Form.Cigna_Confidentiality.Cigna_confidentiality">
            <a:extLst>
              <a:ext uri="{FF2B5EF4-FFF2-40B4-BE49-F238E27FC236}">
                <a16:creationId xmlns:a16="http://schemas.microsoft.com/office/drawing/2014/main" id="{9CAAA938-9A47-FC02-4311-01A16385F29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8" name="Legal dynamic" descr="{&quot;templafy&quot;:{&quot;id&quot;:&quot;156944b2-cf66-48e2-9119-483d9d5b6e00&quot;}}" title="Form.Cigna_Confidentiality.EvernorthConfidentiality">
            <a:extLst>
              <a:ext uri="{FF2B5EF4-FFF2-40B4-BE49-F238E27FC236}">
                <a16:creationId xmlns:a16="http://schemas.microsoft.com/office/drawing/2014/main" id="{89AB9575-7DA1-AF36-ED3D-3C5D7A3AAFB5}"/>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501828465" name="Dynamic logo dark mint" descr="{&quot;templafy&quot;:{&quot;id&quot;:&quot;ff4518e9-7f92-40f3-8bab-2ba12577fdc1&quot;}}"/>
          <p:cNvPicPr>
            <a:picLocks noChangeAspect="1"/>
          </p:cNvPicPr>
          <p:nvPr/>
        </p:nvPicPr>
        <p:blipFill>
          <a:blip r:embed="rId2"/>
          <a:stretch>
            <a:fillRect/>
          </a:stretch>
        </p:blipFill>
        <p:spPr>
          <a:xfrm>
            <a:off x="346680" y="5882400"/>
            <a:ext cx="2145600" cy="756000"/>
          </a:xfrm>
          <a:prstGeom prst="rect">
            <a:avLst/>
          </a:prstGeom>
        </p:spPr>
      </p:pic>
      <p:sp>
        <p:nvSpPr>
          <p:cNvPr id="2" name="Title 1">
            <a:extLst>
              <a:ext uri="{FF2B5EF4-FFF2-40B4-BE49-F238E27FC236}">
                <a16:creationId xmlns:a16="http://schemas.microsoft.com/office/drawing/2014/main" id="{BA365162-6B17-114F-B064-FD0292095E87}"/>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4" name="Text Placeholder 4">
            <a:extLst>
              <a:ext uri="{FF2B5EF4-FFF2-40B4-BE49-F238E27FC236}">
                <a16:creationId xmlns:a16="http://schemas.microsoft.com/office/drawing/2014/main" id="{355CEAAD-C5FE-B763-FFD0-951126C5D762}"/>
              </a:ext>
            </a:extLst>
          </p:cNvPr>
          <p:cNvSpPr>
            <a:spLocks noGrp="1"/>
          </p:cNvSpPr>
          <p:nvPr>
            <p:ph type="body" sz="quarter" idx="13" hasCustomPrompt="1"/>
          </p:nvPr>
        </p:nvSpPr>
        <p:spPr>
          <a:xfrm>
            <a:off x="360000" y="4546800"/>
            <a:ext cx="4854938" cy="720000"/>
          </a:xfrm>
        </p:spPr>
        <p:txBody>
          <a:bodyPr/>
          <a:lstStyle>
            <a:lvl1pPr marL="0" indent="0">
              <a:lnSpc>
                <a:spcPct val="105000"/>
              </a:lnSpc>
              <a:buNone/>
              <a:defRPr sz="2200">
                <a:solidFill>
                  <a:srgbClr val="035C67"/>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1" name="Text Placeholder 6">
            <a:extLst>
              <a:ext uri="{FF2B5EF4-FFF2-40B4-BE49-F238E27FC236}">
                <a16:creationId xmlns:a16="http://schemas.microsoft.com/office/drawing/2014/main" id="{0C2E15D2-8F05-3205-3917-A91F32FEB674}"/>
              </a:ext>
            </a:extLst>
          </p:cNvPr>
          <p:cNvSpPr>
            <a:spLocks noGrp="1"/>
          </p:cNvSpPr>
          <p:nvPr>
            <p:ph type="body" sz="quarter" idx="19" hasCustomPrompt="1"/>
          </p:nvPr>
        </p:nvSpPr>
        <p:spPr>
          <a:xfrm>
            <a:off x="360000" y="860311"/>
            <a:ext cx="5647100" cy="500489"/>
          </a:xfrm>
        </p:spPr>
        <p:txBody>
          <a:bodyPr/>
          <a:lstStyle>
            <a:lvl1pPr marL="0" indent="0">
              <a:lnSpc>
                <a:spcPct val="100000"/>
              </a:lnSpc>
              <a:spcAft>
                <a:spcPts val="0"/>
              </a:spcAft>
              <a:buNone/>
              <a:defRPr sz="2000" cap="all" baseline="0">
                <a:solidFill>
                  <a:srgbClr val="002F32"/>
                </a:solidFill>
              </a:defRPr>
            </a:lvl1pPr>
          </a:lstStyle>
          <a:p>
            <a:pPr lvl="0"/>
            <a:r>
              <a:rPr lang="en-US" dirty="0"/>
              <a:t>PRODUCT NAME</a:t>
            </a:r>
          </a:p>
        </p:txBody>
      </p:sp>
      <p:sp>
        <p:nvSpPr>
          <p:cNvPr id="13" name="Footer Placeholder 12">
            <a:extLst>
              <a:ext uri="{FF2B5EF4-FFF2-40B4-BE49-F238E27FC236}">
                <a16:creationId xmlns:a16="http://schemas.microsoft.com/office/drawing/2014/main" id="{1D354B5E-8CAC-EF90-BBF9-FCC3EEDEBA4A}"/>
              </a:ext>
            </a:extLst>
          </p:cNvPr>
          <p:cNvSpPr>
            <a:spLocks noGrp="1"/>
          </p:cNvSpPr>
          <p:nvPr>
            <p:ph type="ftr" sz="quarter" idx="18"/>
          </p:nvPr>
        </p:nvSpPr>
        <p:spPr/>
        <p:txBody>
          <a:bodyPr/>
          <a:lstStyle/>
          <a:p>
            <a:endParaRPr lang="en-US" dirty="0"/>
          </a:p>
        </p:txBody>
      </p:sp>
      <p:sp>
        <p:nvSpPr>
          <p:cNvPr id="3" name="Date Placeholder 2">
            <a:extLst>
              <a:ext uri="{FF2B5EF4-FFF2-40B4-BE49-F238E27FC236}">
                <a16:creationId xmlns:a16="http://schemas.microsoft.com/office/drawing/2014/main" id="{DD26A517-A028-3529-8A81-9AF4890BB66F}"/>
              </a:ext>
            </a:extLst>
          </p:cNvPr>
          <p:cNvSpPr>
            <a:spLocks noGrp="1"/>
          </p:cNvSpPr>
          <p:nvPr>
            <p:ph type="dt" sz="half" idx="17"/>
          </p:nvPr>
        </p:nvSpPr>
        <p:spPr/>
        <p:txBody>
          <a:bodyPr/>
          <a:lstStyle/>
          <a:p>
            <a:fld id="{81EBE2E5-D059-4409-997F-63F9BFCE8DC6}" type="datetime4">
              <a:rPr lang="en-US" smtClean="0"/>
              <a:t>September 8, 2025</a:t>
            </a:fld>
            <a:endParaRPr lang="en-US" dirty="0"/>
          </a:p>
        </p:txBody>
      </p:sp>
      <p:sp>
        <p:nvSpPr>
          <p:cNvPr id="12" name="Slide Number Placeholder 11">
            <a:extLst>
              <a:ext uri="{FF2B5EF4-FFF2-40B4-BE49-F238E27FC236}">
                <a16:creationId xmlns:a16="http://schemas.microsoft.com/office/drawing/2014/main" id="{07FD3D6C-FCD8-F632-6BC8-2FE8AD58A4BD}"/>
              </a:ext>
            </a:extLst>
          </p:cNvPr>
          <p:cNvSpPr>
            <a:spLocks noGrp="1"/>
          </p:cNvSpPr>
          <p:nvPr>
            <p:ph type="sldNum" sz="quarter" idx="1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77989034"/>
      </p:ext>
    </p:extLst>
  </p:cSld>
  <p:clrMapOvr>
    <a:masterClrMapping/>
  </p:clrMapOvr>
  <p:extLst>
    <p:ext uri="{DCECCB84-F9BA-43D5-87BE-67443E8EF086}">
      <p15:sldGuideLst xmlns:p15="http://schemas.microsoft.com/office/powerpoint/2012/main">
        <p15:guide id="1" orient="horz" pos="2350" userDrawn="1">
          <p15:clr>
            <a:srgbClr val="A4A3A4"/>
          </p15:clr>
        </p15:guide>
        <p15:guide id="2" orient="horz" pos="857" userDrawn="1">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0"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34522938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6"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38048418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508" y="381422"/>
            <a:ext cx="2162843"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6" name="Picture Placeholder 5"/>
          <p:cNvSpPr>
            <a:spLocks noGrp="1"/>
          </p:cNvSpPr>
          <p:nvPr>
            <p:ph type="pic" sz="quarter" idx="20" hasCustomPrompt="1"/>
          </p:nvPr>
        </p:nvSpPr>
        <p:spPr>
          <a:xfrm>
            <a:off x="4628455"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600761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dirty="0"/>
              <a:t>Agenda</a:t>
            </a:r>
          </a:p>
        </p:txBody>
      </p:sp>
      <p:sp>
        <p:nvSpPr>
          <p:cNvPr id="5" name="Text Placeholder 4"/>
          <p:cNvSpPr>
            <a:spLocks noGrp="1"/>
          </p:cNvSpPr>
          <p:nvPr>
            <p:ph type="body" sz="quarter" idx="15" hasCustomPrompt="1"/>
          </p:nvPr>
        </p:nvSpPr>
        <p:spPr>
          <a:xfrm>
            <a:off x="557929" y="1755739"/>
            <a:ext cx="8588453"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pic>
        <p:nvPicPr>
          <p:cNvPr id="172" name="bjClassifierImageBottom">
            <a:extLst>
              <a:ext uri="{FF2B5EF4-FFF2-40B4-BE49-F238E27FC236}">
                <a16:creationId xmlns:a16="http://schemas.microsoft.com/office/drawing/2014/main" id="{851FCBC4-BF8E-A554-368D-6064287F8609}"/>
              </a:ext>
            </a:extLst>
          </p:cNvPr>
          <p:cNvPicPr>
            <a:picLocks/>
          </p:cNvPicPr>
          <p:nvPr userDrawn="1"/>
        </p:nvPicPr>
        <p:blipFill>
          <a:blip r:embed="rId2"/>
          <a:stretch>
            <a:fillRect/>
          </a:stretch>
        </p:blipFill>
        <p:spPr>
          <a:xfrm>
            <a:off x="63516" y="6512560"/>
            <a:ext cx="1143298" cy="281940"/>
          </a:xfrm>
          <a:prstGeom prst="rect">
            <a:avLst/>
          </a:prstGeom>
        </p:spPr>
      </p:pic>
    </p:spTree>
    <p:extLst>
      <p:ext uri="{BB962C8B-B14F-4D97-AF65-F5344CB8AC3E}">
        <p14:creationId xmlns:p14="http://schemas.microsoft.com/office/powerpoint/2010/main" val="2401184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dirty="0"/>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652" y="1756549"/>
            <a:ext cx="391465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3091" y="1756549"/>
            <a:ext cx="3912531"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296514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a:defRPr sz="3200" b="1">
                <a:solidFill>
                  <a:schemeClr val="bg1"/>
                </a:solidFill>
                <a:latin typeface="+mj-lt"/>
              </a:defRPr>
            </a:lvl1pPr>
          </a:lstStyle>
          <a:p>
            <a:r>
              <a:rPr lang="en-US" dirty="0"/>
              <a:t>Click to edit title for divider</a:t>
            </a:r>
          </a:p>
        </p:txBody>
      </p:sp>
      <p:pic>
        <p:nvPicPr>
          <p:cNvPr id="170" name="bjClassifierImageBottom">
            <a:extLst>
              <a:ext uri="{FF2B5EF4-FFF2-40B4-BE49-F238E27FC236}">
                <a16:creationId xmlns:a16="http://schemas.microsoft.com/office/drawing/2014/main" id="{DEC4965A-E839-5549-A3EA-C6E963C6E4FF}"/>
              </a:ext>
            </a:extLst>
          </p:cNvPr>
          <p:cNvPicPr>
            <a:picLocks/>
          </p:cNvPicPr>
          <p:nvPr userDrawn="1"/>
        </p:nvPicPr>
        <p:blipFill>
          <a:blip r:embed="rId2"/>
          <a:stretch>
            <a:fillRect/>
          </a:stretch>
        </p:blipFill>
        <p:spPr>
          <a:xfrm>
            <a:off x="63516" y="6512560"/>
            <a:ext cx="1143298" cy="281940"/>
          </a:xfrm>
          <a:prstGeom prst="rect">
            <a:avLst/>
          </a:prstGeom>
        </p:spPr>
      </p:pic>
    </p:spTree>
    <p:extLst>
      <p:ext uri="{BB962C8B-B14F-4D97-AF65-F5344CB8AC3E}">
        <p14:creationId xmlns:p14="http://schemas.microsoft.com/office/powerpoint/2010/main" val="2737726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4098812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7090959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1" y="0"/>
            <a:ext cx="12192000"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64192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vider heart pattern">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userDrawn="1"/>
        </p:nvPicPr>
        <p:blipFill rotWithShape="1">
          <a:blip r:embed="rId2"/>
          <a:srcRect l="444" t="-1" b="507"/>
          <a:stretch/>
        </p:blipFill>
        <p:spPr>
          <a:xfrm>
            <a:off x="-64" y="0"/>
            <a:ext cx="12192127"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pic>
        <p:nvPicPr>
          <p:cNvPr id="420" name="bjClassifierImageBottom">
            <a:extLst>
              <a:ext uri="{FF2B5EF4-FFF2-40B4-BE49-F238E27FC236}">
                <a16:creationId xmlns:a16="http://schemas.microsoft.com/office/drawing/2014/main" id="{7DD52F0B-3567-F0EA-742C-0D0A9C088503}"/>
              </a:ext>
            </a:extLst>
          </p:cNvPr>
          <p:cNvPicPr>
            <a:picLocks/>
          </p:cNvPicPr>
          <p:nvPr userDrawn="1"/>
        </p:nvPicPr>
        <p:blipFill>
          <a:blip r:embed="rId3"/>
          <a:stretch>
            <a:fillRect/>
          </a:stretch>
        </p:blipFill>
        <p:spPr>
          <a:xfrm>
            <a:off x="63516" y="6512560"/>
            <a:ext cx="1143298" cy="281940"/>
          </a:xfrm>
          <a:prstGeom prst="rect">
            <a:avLst/>
          </a:prstGeom>
        </p:spPr>
      </p:pic>
    </p:spTree>
    <p:extLst>
      <p:ext uri="{BB962C8B-B14F-4D97-AF65-F5344CB8AC3E}">
        <p14:creationId xmlns:p14="http://schemas.microsoft.com/office/powerpoint/2010/main" val="358958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2" name="Color box">
            <a:extLst>
              <a:ext uri="{FF2B5EF4-FFF2-40B4-BE49-F238E27FC236}">
                <a16:creationId xmlns:a16="http://schemas.microsoft.com/office/drawing/2014/main" id="{88F868CC-66D6-FED8-4AAB-7B7B0B01B885}"/>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d3f4d39f-0bcf-4ae3-b758-e71270ed317f&quot;}}" title="Form.Cigna_Confidentiality.Cigna_confidentiality">
            <a:extLst>
              <a:ext uri="{FF2B5EF4-FFF2-40B4-BE49-F238E27FC236}">
                <a16:creationId xmlns:a16="http://schemas.microsoft.com/office/drawing/2014/main" id="{777F3716-6D8E-47BA-E44B-21EB6B40BEC6}"/>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0" name="Legal dynamic" descr="{&quot;templafy&quot;:{&quot;id&quot;:&quot;5772fd29-b157-40a9-bb9e-d642de550a7d&quot;}}" title="Form.Cigna_Confidentiality.EvernorthConfidentiality">
            <a:extLst>
              <a:ext uri="{FF2B5EF4-FFF2-40B4-BE49-F238E27FC236}">
                <a16:creationId xmlns:a16="http://schemas.microsoft.com/office/drawing/2014/main" id="{30562023-B62D-F17B-4197-9E5866A9B084}"/>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365968113" name="Dynamic logo dark mint" descr="{&quot;templafy&quot;:{&quot;id&quot;:&quot;c9e914da-d3b0-4118-a760-c2d43d830c9b&quot;}}"/>
          <p:cNvPicPr>
            <a:picLocks noChangeAspect="1"/>
          </p:cNvPicPr>
          <p:nvPr/>
        </p:nvPicPr>
        <p:blipFill>
          <a:blip r:embed="rId2"/>
          <a:stretch>
            <a:fillRect/>
          </a:stretch>
        </p:blipFill>
        <p:spPr>
          <a:xfrm>
            <a:off x="346677" y="5882400"/>
            <a:ext cx="2145600" cy="756000"/>
          </a:xfrm>
          <a:prstGeom prst="rect">
            <a:avLst/>
          </a:prstGeom>
        </p:spPr>
      </p:pic>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dirty="0"/>
              <a:t>Click to add Agenda title</a:t>
            </a:r>
          </a:p>
        </p:txBody>
      </p:sp>
      <p:sp>
        <p:nvSpPr>
          <p:cNvPr id="5" name="Text Placeholder 4">
            <a:extLst>
              <a:ext uri="{FF2B5EF4-FFF2-40B4-BE49-F238E27FC236}">
                <a16:creationId xmlns:a16="http://schemas.microsoft.com/office/drawing/2014/main" id="{DC660A57-127C-4DEF-AB06-FFF0DF48E8C9}"/>
              </a:ext>
            </a:extLst>
          </p:cNvPr>
          <p:cNvSpPr>
            <a:spLocks noGrp="1"/>
          </p:cNvSpPr>
          <p:nvPr>
            <p:ph type="body" sz="quarter" idx="17" hasCustomPrompt="1"/>
          </p:nvPr>
        </p:nvSpPr>
        <p:spPr>
          <a:xfrm>
            <a:off x="5214938" y="2203200"/>
            <a:ext cx="4673600" cy="3545138"/>
          </a:xfrm>
        </p:spPr>
        <p:txBody>
          <a:bodyPr tIns="0" anchor="t" anchorCtr="0"/>
          <a:lstStyle>
            <a:lvl1pPr marL="540000" indent="-540000">
              <a:lnSpc>
                <a:spcPct val="100000"/>
              </a:lnSpc>
              <a:spcBef>
                <a:spcPts val="0"/>
              </a:spcBef>
              <a:spcAft>
                <a:spcPts val="1200"/>
              </a:spcAft>
              <a:buFont typeface="+mj-lt"/>
              <a:buAutoNum type="arabicPeriod"/>
              <a:defRPr sz="2000">
                <a:solidFill>
                  <a:srgbClr val="002F32"/>
                </a:solidFill>
                <a:latin typeface="+mn-lt"/>
              </a:defRPr>
            </a:lvl1pPr>
            <a:lvl2pPr marL="540000" indent="-540000">
              <a:lnSpc>
                <a:spcPct val="100000"/>
              </a:lnSpc>
              <a:spcBef>
                <a:spcPts val="0"/>
              </a:spcBef>
              <a:spcAft>
                <a:spcPts val="1200"/>
              </a:spcAft>
              <a:buFont typeface="+mj-lt"/>
              <a:buAutoNum type="arabicPeriod"/>
              <a:defRPr sz="2000">
                <a:solidFill>
                  <a:srgbClr val="002F32"/>
                </a:solidFill>
                <a:latin typeface="+mn-lt"/>
              </a:defRPr>
            </a:lvl2pPr>
            <a:lvl3pPr marL="540000" indent="-540000">
              <a:lnSpc>
                <a:spcPct val="100000"/>
              </a:lnSpc>
              <a:spcBef>
                <a:spcPts val="0"/>
              </a:spcBef>
              <a:spcAft>
                <a:spcPts val="1200"/>
              </a:spcAft>
              <a:buFont typeface="+mj-lt"/>
              <a:buAutoNum type="arabicPeriod"/>
              <a:defRPr sz="2000" b="0">
                <a:solidFill>
                  <a:srgbClr val="002F32"/>
                </a:solidFill>
                <a:latin typeface="+mn-lt"/>
              </a:defRPr>
            </a:lvl3pPr>
            <a:lvl4pPr marL="540000" indent="-540000">
              <a:lnSpc>
                <a:spcPct val="100000"/>
              </a:lnSpc>
              <a:spcBef>
                <a:spcPts val="0"/>
              </a:spcBef>
              <a:spcAft>
                <a:spcPts val="1200"/>
              </a:spcAft>
              <a:buFont typeface="+mj-lt"/>
              <a:buAutoNum type="arabicPeriod"/>
              <a:defRPr sz="2000" b="0">
                <a:solidFill>
                  <a:srgbClr val="002F32"/>
                </a:solidFill>
                <a:latin typeface="+mn-lt"/>
              </a:defRPr>
            </a:lvl4pPr>
            <a:lvl5pPr marL="540000" indent="-540000">
              <a:lnSpc>
                <a:spcPct val="100000"/>
              </a:lnSpc>
              <a:spcBef>
                <a:spcPts val="0"/>
              </a:spcBef>
              <a:spcAft>
                <a:spcPts val="1200"/>
              </a:spcAft>
              <a:buFont typeface="+mj-lt"/>
              <a:buAutoNum type="arabicPeriod"/>
              <a:defRPr sz="2000" b="0">
                <a:solidFill>
                  <a:srgbClr val="002F32"/>
                </a:solidFill>
                <a:latin typeface="+mn-lt"/>
              </a:defRPr>
            </a:lvl5pPr>
            <a:lvl6pPr marL="540000" indent="-540000">
              <a:lnSpc>
                <a:spcPct val="100000"/>
              </a:lnSpc>
              <a:spcBef>
                <a:spcPts val="0"/>
              </a:spcBef>
              <a:spcAft>
                <a:spcPts val="1200"/>
              </a:spcAft>
              <a:buFont typeface="+mj-lt"/>
              <a:buAutoNum type="arabicPeriod"/>
              <a:defRPr sz="2000" b="0">
                <a:solidFill>
                  <a:srgbClr val="002F32"/>
                </a:solidFill>
                <a:latin typeface="+mn-lt"/>
              </a:defRPr>
            </a:lvl6pPr>
            <a:lvl7pPr marL="540000" indent="-540000">
              <a:lnSpc>
                <a:spcPct val="100000"/>
              </a:lnSpc>
              <a:spcBef>
                <a:spcPts val="0"/>
              </a:spcBef>
              <a:spcAft>
                <a:spcPts val="1200"/>
              </a:spcAft>
              <a:buFont typeface="+mj-lt"/>
              <a:buAutoNum type="arabicPeriod"/>
              <a:defRPr sz="2000" b="0">
                <a:solidFill>
                  <a:srgbClr val="002F32"/>
                </a:solidFill>
                <a:latin typeface="+mn-lt"/>
              </a:defRPr>
            </a:lvl7pPr>
            <a:lvl8pPr marL="540000" indent="-540000">
              <a:lnSpc>
                <a:spcPct val="100000"/>
              </a:lnSpc>
              <a:spcBef>
                <a:spcPts val="0"/>
              </a:spcBef>
              <a:spcAft>
                <a:spcPts val="1200"/>
              </a:spcAft>
              <a:buFont typeface="+mj-lt"/>
              <a:buAutoNum type="arabicPeriod"/>
              <a:defRPr sz="2000" b="0">
                <a:solidFill>
                  <a:srgbClr val="002F32"/>
                </a:solidFill>
                <a:latin typeface="+mn-lt"/>
              </a:defRPr>
            </a:lvl8pPr>
            <a:lvl9pPr marL="540000" indent="-540000">
              <a:lnSpc>
                <a:spcPct val="100000"/>
              </a:lnSpc>
              <a:spcBef>
                <a:spcPts val="0"/>
              </a:spcBef>
              <a:spcAft>
                <a:spcPts val="1200"/>
              </a:spcAft>
              <a:buFont typeface="+mj-lt"/>
              <a:buAutoNum type="arabicPeriod"/>
              <a:defRPr sz="2000" b="0" spc="0" baseline="0">
                <a:solidFill>
                  <a:srgbClr val="002F32"/>
                </a:solidFill>
                <a:latin typeface="+mn-lt"/>
              </a:defRPr>
            </a:lvl9pPr>
          </a:lstStyle>
          <a:p>
            <a:pPr lvl="0"/>
            <a:r>
              <a:rPr lang="en-US" dirty="0"/>
              <a:t>Click to add agenda point</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a:p>
            <a:pPr lvl="0"/>
            <a:endParaRPr lang="en-US" dirty="0"/>
          </a:p>
        </p:txBody>
      </p:sp>
      <p:sp>
        <p:nvSpPr>
          <p:cNvPr id="12" name="Footer Placeholder 11">
            <a:extLst>
              <a:ext uri="{FF2B5EF4-FFF2-40B4-BE49-F238E27FC236}">
                <a16:creationId xmlns:a16="http://schemas.microsoft.com/office/drawing/2014/main" id="{9D29504C-127C-78C1-B485-A612B070DEE6}"/>
              </a:ext>
            </a:extLst>
          </p:cNvPr>
          <p:cNvSpPr>
            <a:spLocks noGrp="1"/>
          </p:cNvSpPr>
          <p:nvPr>
            <p:ph type="ftr" sz="quarter" idx="21"/>
          </p:nvPr>
        </p:nvSpPr>
        <p:spPr/>
        <p:txBody>
          <a:bodyPr/>
          <a:lstStyle/>
          <a:p>
            <a:endParaRPr lang="en-US" dirty="0"/>
          </a:p>
        </p:txBody>
      </p:sp>
      <p:sp>
        <p:nvSpPr>
          <p:cNvPr id="7" name="Date Placeholder 6">
            <a:extLst>
              <a:ext uri="{FF2B5EF4-FFF2-40B4-BE49-F238E27FC236}">
                <a16:creationId xmlns:a16="http://schemas.microsoft.com/office/drawing/2014/main" id="{9F1390C6-2354-CD16-EEB4-2EAD2276F7FF}"/>
              </a:ext>
            </a:extLst>
          </p:cNvPr>
          <p:cNvSpPr>
            <a:spLocks noGrp="1"/>
          </p:cNvSpPr>
          <p:nvPr>
            <p:ph type="dt" sz="half" idx="20"/>
          </p:nvPr>
        </p:nvSpPr>
        <p:spPr/>
        <p:txBody>
          <a:bodyPr/>
          <a:lstStyle/>
          <a:p>
            <a:fld id="{11FE2320-A9A2-4858-A52E-2C9F74014D64}" type="datetime4">
              <a:rPr lang="en-US" smtClean="0"/>
              <a:t>September 8, 2025</a:t>
            </a:fld>
            <a:endParaRPr lang="en-US" dirty="0"/>
          </a:p>
        </p:txBody>
      </p:sp>
      <p:sp>
        <p:nvSpPr>
          <p:cNvPr id="6" name="Slide Number Placeholder 5">
            <a:extLst>
              <a:ext uri="{FF2B5EF4-FFF2-40B4-BE49-F238E27FC236}">
                <a16:creationId xmlns:a16="http://schemas.microsoft.com/office/drawing/2014/main" id="{4E2E63EE-F594-F896-5DA2-E913C014807D}"/>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orient="horz" pos="1387" userDrawn="1">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solidFill>
          <a:srgbClr val="0B31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2111" y="3022967"/>
            <a:ext cx="5727776"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pic>
        <p:nvPicPr>
          <p:cNvPr id="5" name="Picture 4" descr="A picture containing dark, light, night&#10;&#10;Description automatically generated">
            <a:extLst>
              <a:ext uri="{FF2B5EF4-FFF2-40B4-BE49-F238E27FC236}">
                <a16:creationId xmlns:a16="http://schemas.microsoft.com/office/drawing/2014/main" id="{6E31577D-752B-4875-9B4D-6EDA2961FC3D}"/>
              </a:ext>
            </a:extLst>
          </p:cNvPr>
          <p:cNvPicPr>
            <a:picLocks noChangeAspect="1"/>
          </p:cNvPicPr>
          <p:nvPr userDrawn="1"/>
        </p:nvPicPr>
        <p:blipFill>
          <a:blip r:embed="rId2"/>
          <a:stretch>
            <a:fillRect/>
          </a:stretch>
        </p:blipFill>
        <p:spPr>
          <a:xfrm>
            <a:off x="782" y="0"/>
            <a:ext cx="12190438" cy="6858000"/>
          </a:xfrm>
          <a:prstGeom prst="rect">
            <a:avLst/>
          </a:prstGeom>
        </p:spPr>
      </p:pic>
    </p:spTree>
    <p:extLst>
      <p:ext uri="{BB962C8B-B14F-4D97-AF65-F5344CB8AC3E}">
        <p14:creationId xmlns:p14="http://schemas.microsoft.com/office/powerpoint/2010/main" val="38995440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77012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929" y="1767532"/>
            <a:ext cx="8588453"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pic>
        <p:nvPicPr>
          <p:cNvPr id="5" name="bjClassifierImageBottom"/>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17" y="6559550"/>
            <a:ext cx="952748" cy="234950"/>
          </a:xfrm>
          <a:prstGeom prst="rect">
            <a:avLst/>
          </a:prstGeom>
        </p:spPr>
      </p:pic>
    </p:spTree>
    <p:extLst>
      <p:ext uri="{BB962C8B-B14F-4D97-AF65-F5344CB8AC3E}">
        <p14:creationId xmlns:p14="http://schemas.microsoft.com/office/powerpoint/2010/main" val="1880790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929"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5" name="Content Placeholder 2"/>
          <p:cNvSpPr>
            <a:spLocks noGrp="1"/>
          </p:cNvSpPr>
          <p:nvPr>
            <p:ph sz="half" idx="10" hasCustomPrompt="1"/>
          </p:nvPr>
        </p:nvSpPr>
        <p:spPr bwMode="gray">
          <a:xfrm>
            <a:off x="6384175" y="1767532"/>
            <a:ext cx="5238478"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5345710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930"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1971"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6012" y="1764792"/>
            <a:ext cx="3434085"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2441537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929"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160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6125"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100650" y="1764792"/>
            <a:ext cx="2506109"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5447608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9667726" cy="713232"/>
          </a:xfrm>
        </p:spPr>
        <p:txBody>
          <a:bodyPr/>
          <a:lstStyle>
            <a:lvl1pPr>
              <a:defRPr>
                <a:solidFill>
                  <a:schemeClr val="tx2"/>
                </a:solidFill>
              </a:defRPr>
            </a:lvl1pPr>
          </a:lstStyle>
          <a:p>
            <a:r>
              <a:rPr lang="en-US" dirty="0"/>
              <a:t>Click to add title for five-column journey layout</a:t>
            </a:r>
          </a:p>
        </p:txBody>
      </p:sp>
      <p:sp>
        <p:nvSpPr>
          <p:cNvPr id="8" name="Content Placeholder 2"/>
          <p:cNvSpPr>
            <a:spLocks noGrp="1"/>
          </p:cNvSpPr>
          <p:nvPr>
            <p:ph sz="half" idx="1" hasCustomPrompt="1"/>
          </p:nvPr>
        </p:nvSpPr>
        <p:spPr bwMode="gray">
          <a:xfrm>
            <a:off x="1064941"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9" name="Content Placeholder 2"/>
          <p:cNvSpPr>
            <a:spLocks noGrp="1"/>
          </p:cNvSpPr>
          <p:nvPr>
            <p:ph sz="half" idx="10" hasCustomPrompt="1"/>
          </p:nvPr>
        </p:nvSpPr>
        <p:spPr bwMode="gray">
          <a:xfrm>
            <a:off x="3153647"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1" name="Content Placeholder 2"/>
          <p:cNvSpPr>
            <a:spLocks noGrp="1"/>
          </p:cNvSpPr>
          <p:nvPr>
            <p:ph sz="half" idx="11" hasCustomPrompt="1"/>
          </p:nvPr>
        </p:nvSpPr>
        <p:spPr bwMode="gray">
          <a:xfrm>
            <a:off x="5242353"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2" name="Content Placeholder 2"/>
          <p:cNvSpPr>
            <a:spLocks noGrp="1"/>
          </p:cNvSpPr>
          <p:nvPr>
            <p:ph sz="half" idx="12" hasCustomPrompt="1"/>
          </p:nvPr>
        </p:nvSpPr>
        <p:spPr bwMode="gray">
          <a:xfrm>
            <a:off x="7331059"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4" name="Content Placeholder 2"/>
          <p:cNvSpPr>
            <a:spLocks noGrp="1"/>
          </p:cNvSpPr>
          <p:nvPr>
            <p:ph sz="half" idx="13" hasCustomPrompt="1"/>
          </p:nvPr>
        </p:nvSpPr>
        <p:spPr bwMode="gray">
          <a:xfrm>
            <a:off x="9419765" y="3475038"/>
            <a:ext cx="1673788"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42463295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70035" y="1752601"/>
            <a:ext cx="9051932"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7702074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13" name="Content Placeholder 2"/>
          <p:cNvSpPr>
            <a:spLocks noGrp="1"/>
          </p:cNvSpPr>
          <p:nvPr>
            <p:ph idx="1" hasCustomPrompt="1"/>
          </p:nvPr>
        </p:nvSpPr>
        <p:spPr bwMode="gray">
          <a:xfrm>
            <a:off x="557928" y="1767531"/>
            <a:ext cx="3439040"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7653" y="1764793"/>
            <a:ext cx="7174286"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0443073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dirty="0"/>
              <a:t>Click to add title for comparison slide</a:t>
            </a:r>
          </a:p>
        </p:txBody>
      </p:sp>
      <p:sp>
        <p:nvSpPr>
          <p:cNvPr id="15" name="Content Placeholder 3"/>
          <p:cNvSpPr>
            <a:spLocks noGrp="1"/>
          </p:cNvSpPr>
          <p:nvPr>
            <p:ph sz="half" idx="2" hasCustomPrompt="1"/>
          </p:nvPr>
        </p:nvSpPr>
        <p:spPr>
          <a:xfrm>
            <a:off x="1253474"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dirty="0"/>
              <a:t>Header</a:t>
            </a:r>
          </a:p>
          <a:p>
            <a:pPr lvl="1"/>
            <a:r>
              <a:rPr lang="en-US" dirty="0"/>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16" name="Content Placeholder 5"/>
          <p:cNvSpPr>
            <a:spLocks noGrp="1"/>
          </p:cNvSpPr>
          <p:nvPr>
            <p:ph sz="quarter" idx="4" hasCustomPrompt="1"/>
          </p:nvPr>
        </p:nvSpPr>
        <p:spPr>
          <a:xfrm>
            <a:off x="7380297" y="3718012"/>
            <a:ext cx="349391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spTree>
    <p:extLst>
      <p:ext uri="{BB962C8B-B14F-4D97-AF65-F5344CB8AC3E}">
        <p14:creationId xmlns:p14="http://schemas.microsoft.com/office/powerpoint/2010/main" val="271277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7" name="Color box">
            <a:extLst>
              <a:ext uri="{FF2B5EF4-FFF2-40B4-BE49-F238E27FC236}">
                <a16:creationId xmlns:a16="http://schemas.microsoft.com/office/drawing/2014/main" id="{B7E40791-588D-7B49-3B01-B519C524A5CB}"/>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f6d7f454-29a5-4084-b645-158f649eb8af&quot;}}" title="Form.Cigna_Confidentiality.Cigna_confidentiality">
            <a:extLst>
              <a:ext uri="{FF2B5EF4-FFF2-40B4-BE49-F238E27FC236}">
                <a16:creationId xmlns:a16="http://schemas.microsoft.com/office/drawing/2014/main" id="{E2AAC2CE-51D2-BE84-E605-3A9B88F14E04}"/>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0" name="Legal dynamic" descr="{&quot;templafy&quot;:{&quot;id&quot;:&quot;c14c29ea-bc38-4158-a644-8d5138dae7ea&quot;}}" title="Form.Cigna_Confidentiality.EvernorthConfidentiality">
            <a:extLst>
              <a:ext uri="{FF2B5EF4-FFF2-40B4-BE49-F238E27FC236}">
                <a16:creationId xmlns:a16="http://schemas.microsoft.com/office/drawing/2014/main" id="{84AAEE9B-C92A-F516-0EBE-D814942B96D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145373328" name="Dynamic logo hypermint" descr="{&quot;templafy&quot;:{&quot;id&quot;:&quot;ee1a4d53-32cb-4319-a9a0-d679d97c9666&quot;}}"/>
          <p:cNvPicPr>
            <a:picLocks noChangeAspect="1"/>
          </p:cNvPicPr>
          <p:nvPr/>
        </p:nvPicPr>
        <p:blipFill>
          <a:blip r:embed="rId2"/>
          <a:stretch>
            <a:fillRect/>
          </a:stretch>
        </p:blipFill>
        <p:spPr>
          <a:xfrm>
            <a:off x="346677" y="5882400"/>
            <a:ext cx="2145600" cy="756000"/>
          </a:xfrm>
          <a:prstGeom prst="rect">
            <a:avLst/>
          </a:prstGeom>
        </p:spPr>
      </p:pic>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1360800"/>
            <a:ext cx="3704000" cy="3528000"/>
          </a:xfrm>
        </p:spPr>
        <p:txBody>
          <a:bodyPr/>
          <a:lstStyle>
            <a:lvl1pPr>
              <a:defRPr sz="4400" b="0">
                <a:solidFill>
                  <a:srgbClr val="3EFFC0"/>
                </a:solidFill>
              </a:defRPr>
            </a:lvl1pPr>
          </a:lstStyle>
          <a:p>
            <a:r>
              <a:rPr lang="en-US" dirty="0"/>
              <a:t>Click to add Agenda title</a:t>
            </a:r>
          </a:p>
        </p:txBody>
      </p:sp>
      <p:sp>
        <p:nvSpPr>
          <p:cNvPr id="12" name="Text Placeholder 4">
            <a:extLst>
              <a:ext uri="{FF2B5EF4-FFF2-40B4-BE49-F238E27FC236}">
                <a16:creationId xmlns:a16="http://schemas.microsoft.com/office/drawing/2014/main" id="{DDDDCD73-5AD2-864C-AC8A-B98929A7E5BB}"/>
              </a:ext>
            </a:extLst>
          </p:cNvPr>
          <p:cNvSpPr>
            <a:spLocks noGrp="1"/>
          </p:cNvSpPr>
          <p:nvPr>
            <p:ph type="body" sz="quarter" idx="17" hasCustomPrompt="1"/>
          </p:nvPr>
        </p:nvSpPr>
        <p:spPr>
          <a:xfrm>
            <a:off x="5214937" y="1360799"/>
            <a:ext cx="6613525" cy="3528000"/>
          </a:xfrm>
        </p:spPr>
        <p:txBody>
          <a:bodyPr tIns="0" anchor="t" anchorCtr="0"/>
          <a:lstStyle>
            <a:lvl1pPr marL="540000" indent="-540000">
              <a:lnSpc>
                <a:spcPct val="100000"/>
              </a:lnSpc>
              <a:spcBef>
                <a:spcPts val="0"/>
              </a:spcBef>
              <a:spcAft>
                <a:spcPts val="1200"/>
              </a:spcAft>
              <a:buFont typeface="+mj-lt"/>
              <a:buAutoNum type="arabicPeriod"/>
              <a:defRPr sz="2000">
                <a:solidFill>
                  <a:schemeClr val="tx2"/>
                </a:solidFill>
                <a:latin typeface="+mn-lt"/>
              </a:defRPr>
            </a:lvl1pPr>
            <a:lvl2pPr marL="540000" indent="-540000">
              <a:lnSpc>
                <a:spcPct val="100000"/>
              </a:lnSpc>
              <a:spcBef>
                <a:spcPts val="0"/>
              </a:spcBef>
              <a:spcAft>
                <a:spcPts val="1200"/>
              </a:spcAft>
              <a:buFont typeface="+mj-lt"/>
              <a:buAutoNum type="arabicPeriod"/>
              <a:defRPr sz="2000">
                <a:solidFill>
                  <a:schemeClr val="tx2"/>
                </a:solidFill>
                <a:latin typeface="+mn-lt"/>
              </a:defRPr>
            </a:lvl2pPr>
            <a:lvl3pPr marL="540000" indent="-540000">
              <a:lnSpc>
                <a:spcPct val="100000"/>
              </a:lnSpc>
              <a:spcBef>
                <a:spcPts val="0"/>
              </a:spcBef>
              <a:spcAft>
                <a:spcPts val="1200"/>
              </a:spcAft>
              <a:buFont typeface="+mj-lt"/>
              <a:buAutoNum type="arabicPeriod"/>
              <a:defRPr sz="2000" b="0">
                <a:solidFill>
                  <a:schemeClr val="tx2"/>
                </a:solidFill>
                <a:latin typeface="+mn-lt"/>
              </a:defRPr>
            </a:lvl3pPr>
            <a:lvl4pPr marL="540000" indent="-540000">
              <a:lnSpc>
                <a:spcPct val="100000"/>
              </a:lnSpc>
              <a:spcBef>
                <a:spcPts val="0"/>
              </a:spcBef>
              <a:spcAft>
                <a:spcPts val="1200"/>
              </a:spcAft>
              <a:buFont typeface="+mj-lt"/>
              <a:buAutoNum type="arabicPeriod"/>
              <a:defRPr sz="2000" b="0">
                <a:solidFill>
                  <a:schemeClr val="tx2"/>
                </a:solidFill>
                <a:latin typeface="+mn-lt"/>
              </a:defRPr>
            </a:lvl4pPr>
            <a:lvl5pPr marL="540000" indent="-540000">
              <a:lnSpc>
                <a:spcPct val="100000"/>
              </a:lnSpc>
              <a:spcBef>
                <a:spcPts val="0"/>
              </a:spcBef>
              <a:spcAft>
                <a:spcPts val="1200"/>
              </a:spcAft>
              <a:buFont typeface="+mj-lt"/>
              <a:buAutoNum type="arabicPeriod"/>
              <a:defRPr sz="2000" b="0">
                <a:solidFill>
                  <a:schemeClr val="tx2"/>
                </a:solidFill>
                <a:latin typeface="+mn-lt"/>
              </a:defRPr>
            </a:lvl5pPr>
            <a:lvl6pPr marL="540000" indent="-540000">
              <a:lnSpc>
                <a:spcPct val="100000"/>
              </a:lnSpc>
              <a:spcBef>
                <a:spcPts val="0"/>
              </a:spcBef>
              <a:spcAft>
                <a:spcPts val="1200"/>
              </a:spcAft>
              <a:buFont typeface="+mj-lt"/>
              <a:buAutoNum type="arabicPeriod"/>
              <a:defRPr sz="2000" b="0">
                <a:solidFill>
                  <a:schemeClr val="tx2"/>
                </a:solidFill>
                <a:latin typeface="+mn-lt"/>
              </a:defRPr>
            </a:lvl6pPr>
            <a:lvl7pPr marL="540000" indent="-540000">
              <a:lnSpc>
                <a:spcPct val="100000"/>
              </a:lnSpc>
              <a:spcBef>
                <a:spcPts val="0"/>
              </a:spcBef>
              <a:spcAft>
                <a:spcPts val="1200"/>
              </a:spcAft>
              <a:buFont typeface="+mj-lt"/>
              <a:buAutoNum type="arabicPeriod"/>
              <a:defRPr sz="2000" b="0">
                <a:solidFill>
                  <a:schemeClr val="tx2"/>
                </a:solidFill>
                <a:latin typeface="+mn-lt"/>
              </a:defRPr>
            </a:lvl7pPr>
            <a:lvl8pPr marL="540000" indent="-540000">
              <a:lnSpc>
                <a:spcPct val="100000"/>
              </a:lnSpc>
              <a:spcBef>
                <a:spcPts val="0"/>
              </a:spcBef>
              <a:spcAft>
                <a:spcPts val="1200"/>
              </a:spcAft>
              <a:buFont typeface="+mj-lt"/>
              <a:buAutoNum type="arabicPeriod"/>
              <a:defRPr sz="2000" b="0">
                <a:solidFill>
                  <a:schemeClr val="tx2"/>
                </a:solidFill>
                <a:latin typeface="+mn-lt"/>
              </a:defRPr>
            </a:lvl8pPr>
            <a:lvl9pPr marL="540000" indent="-540000">
              <a:lnSpc>
                <a:spcPct val="100000"/>
              </a:lnSpc>
              <a:spcBef>
                <a:spcPts val="0"/>
              </a:spcBef>
              <a:spcAft>
                <a:spcPts val="1200"/>
              </a:spcAft>
              <a:buFont typeface="+mj-lt"/>
              <a:buAutoNum type="arabicPeriod"/>
              <a:defRPr sz="2000" b="0" spc="0" baseline="0">
                <a:solidFill>
                  <a:schemeClr val="tx2"/>
                </a:solidFill>
                <a:latin typeface="+mn-lt"/>
              </a:defRPr>
            </a:lvl9pPr>
          </a:lstStyle>
          <a:p>
            <a:pPr lvl="0"/>
            <a:r>
              <a:rPr lang="en-US" dirty="0"/>
              <a:t>Click to add agenda point</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a:p>
            <a:pPr lvl="0"/>
            <a:endParaRPr lang="en-US" dirty="0"/>
          </a:p>
        </p:txBody>
      </p:sp>
      <p:sp>
        <p:nvSpPr>
          <p:cNvPr id="13" name="Footer Placeholder 12">
            <a:extLst>
              <a:ext uri="{FF2B5EF4-FFF2-40B4-BE49-F238E27FC236}">
                <a16:creationId xmlns:a16="http://schemas.microsoft.com/office/drawing/2014/main" id="{CD15071A-FB4E-F42F-ABF0-1B8DE3C21FAD}"/>
              </a:ext>
            </a:extLst>
          </p:cNvPr>
          <p:cNvSpPr>
            <a:spLocks noGrp="1"/>
          </p:cNvSpPr>
          <p:nvPr>
            <p:ph type="ftr" sz="quarter" idx="21"/>
          </p:nvPr>
        </p:nvSpPr>
        <p:spPr/>
        <p:txBody>
          <a:bodyPr/>
          <a:lstStyle>
            <a:lvl1pPr>
              <a:defRPr>
                <a:solidFill>
                  <a:schemeClr val="tx2"/>
                </a:solidFill>
              </a:defRPr>
            </a:lvl1pPr>
          </a:lstStyle>
          <a:p>
            <a:endParaRPr lang="en-US" dirty="0"/>
          </a:p>
        </p:txBody>
      </p:sp>
      <p:sp>
        <p:nvSpPr>
          <p:cNvPr id="5" name="Date Placeholder 4">
            <a:extLst>
              <a:ext uri="{FF2B5EF4-FFF2-40B4-BE49-F238E27FC236}">
                <a16:creationId xmlns:a16="http://schemas.microsoft.com/office/drawing/2014/main" id="{B62E4723-786B-C72A-A327-E0A4424C20AD}"/>
              </a:ext>
            </a:extLst>
          </p:cNvPr>
          <p:cNvSpPr>
            <a:spLocks noGrp="1"/>
          </p:cNvSpPr>
          <p:nvPr>
            <p:ph type="dt" sz="half" idx="20"/>
          </p:nvPr>
        </p:nvSpPr>
        <p:spPr/>
        <p:txBody>
          <a:bodyPr/>
          <a:lstStyle>
            <a:lvl1pPr>
              <a:defRPr>
                <a:solidFill>
                  <a:schemeClr val="tx2"/>
                </a:solidFill>
              </a:defRPr>
            </a:lvl1pPr>
          </a:lstStyle>
          <a:p>
            <a:fld id="{00EC7074-DE0D-4420-A88E-9A1B0EBBF7B9}" type="datetime4">
              <a:rPr lang="en-US" smtClean="0"/>
              <a:t>September 8, 2025</a:t>
            </a:fld>
            <a:endParaRPr lang="en-US" dirty="0"/>
          </a:p>
        </p:txBody>
      </p:sp>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55905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57" userDrawn="1">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One pane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0F96E-9999-4005-8473-826D5DCE2DEE}"/>
              </a:ext>
            </a:extLst>
          </p:cNvPr>
          <p:cNvSpPr/>
          <p:nvPr userDrawn="1"/>
        </p:nvSpPr>
        <p:spPr>
          <a:xfrm>
            <a:off x="0" y="0"/>
            <a:ext cx="405815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55DD33AA-4B09-4A58-994F-E3F683B34D71}"/>
              </a:ext>
            </a:extLst>
          </p:cNvPr>
          <p:cNvSpPr>
            <a:spLocks noGrp="1"/>
          </p:cNvSpPr>
          <p:nvPr>
            <p:ph type="title" hasCustomPrompt="1"/>
          </p:nvPr>
        </p:nvSpPr>
        <p:spPr>
          <a:xfrm>
            <a:off x="579707" y="1"/>
            <a:ext cx="2959073" cy="6425581"/>
          </a:xfrm>
        </p:spPr>
        <p:txBody>
          <a:bodyPr anchor="ctr"/>
          <a:lstStyle>
            <a:lvl1pPr>
              <a:defRPr>
                <a:solidFill>
                  <a:schemeClr val="tx2"/>
                </a:solidFill>
              </a:defRPr>
            </a:lvl1pPr>
          </a:lstStyle>
          <a:p>
            <a:r>
              <a:rPr lang="en-US" dirty="0"/>
              <a:t>Click to add title </a:t>
            </a:r>
            <a:br>
              <a:rPr lang="en-US" dirty="0"/>
            </a:br>
            <a:r>
              <a:rPr lang="en-US" dirty="0"/>
              <a:t>here for one panel comparison slide</a:t>
            </a:r>
          </a:p>
        </p:txBody>
      </p:sp>
      <p:sp>
        <p:nvSpPr>
          <p:cNvPr id="5" name="Content Placeholder 3">
            <a:extLst>
              <a:ext uri="{FF2B5EF4-FFF2-40B4-BE49-F238E27FC236}">
                <a16:creationId xmlns:a16="http://schemas.microsoft.com/office/drawing/2014/main" id="{078994F5-387B-48FA-B709-91852EBD4CB0}"/>
              </a:ext>
            </a:extLst>
          </p:cNvPr>
          <p:cNvSpPr>
            <a:spLocks noGrp="1"/>
          </p:cNvSpPr>
          <p:nvPr>
            <p:ph sz="half" idx="2" hasCustomPrompt="1"/>
          </p:nvPr>
        </p:nvSpPr>
        <p:spPr bwMode="gray">
          <a:xfrm>
            <a:off x="4907514" y="2971853"/>
            <a:ext cx="2368913"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6" name="Content Placeholder 3">
            <a:extLst>
              <a:ext uri="{FF2B5EF4-FFF2-40B4-BE49-F238E27FC236}">
                <a16:creationId xmlns:a16="http://schemas.microsoft.com/office/drawing/2014/main" id="{CF3CDB29-94D9-41A9-82E8-931EF5F69E19}"/>
              </a:ext>
            </a:extLst>
          </p:cNvPr>
          <p:cNvSpPr>
            <a:spLocks noGrp="1"/>
          </p:cNvSpPr>
          <p:nvPr>
            <p:ph sz="half" idx="18" hasCustomPrompt="1"/>
          </p:nvPr>
        </p:nvSpPr>
        <p:spPr bwMode="gray">
          <a:xfrm>
            <a:off x="8972065" y="2971853"/>
            <a:ext cx="2368913"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8" name="Content Placeholder 8">
            <a:extLst>
              <a:ext uri="{FF2B5EF4-FFF2-40B4-BE49-F238E27FC236}">
                <a16:creationId xmlns:a16="http://schemas.microsoft.com/office/drawing/2014/main" id="{626E84EC-56CC-4EFF-B8DB-0BB161DEE752}"/>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4031834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393" y="1"/>
            <a:ext cx="2959073" cy="6425581"/>
          </a:xfrm>
        </p:spPr>
        <p:txBody>
          <a:bodyPr anchor="ctr"/>
          <a:lstStyle>
            <a:lvl1pPr>
              <a:defRPr>
                <a:solidFill>
                  <a:schemeClr val="tx2"/>
                </a:solidFill>
              </a:defRPr>
            </a:lvl1pPr>
          </a:lstStyle>
          <a:p>
            <a:r>
              <a:rPr lang="en-US" dirty="0"/>
              <a:t>Click to add </a:t>
            </a:r>
            <a:br>
              <a:rPr lang="en-US" dirty="0"/>
            </a:br>
            <a:r>
              <a:rPr lang="en-US" dirty="0"/>
              <a:t>title here for comparison slide</a:t>
            </a:r>
          </a:p>
        </p:txBody>
      </p:sp>
      <p:sp>
        <p:nvSpPr>
          <p:cNvPr id="27" name="Rectangle 26">
            <a:extLst>
              <a:ext uri="{FF2B5EF4-FFF2-40B4-BE49-F238E27FC236}">
                <a16:creationId xmlns:a16="http://schemas.microsoft.com/office/drawing/2014/main" id="{CFACB8A6-3813-48D2-B8CE-038DD1E42B32}"/>
              </a:ext>
            </a:extLst>
          </p:cNvPr>
          <p:cNvSpPr/>
          <p:nvPr userDrawn="1"/>
        </p:nvSpPr>
        <p:spPr>
          <a:xfrm>
            <a:off x="218718" y="6241774"/>
            <a:ext cx="5587246"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2895" y="0"/>
            <a:ext cx="405815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21046" y="0"/>
            <a:ext cx="40709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7514" y="2971853"/>
            <a:ext cx="2368913"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72065" y="2971853"/>
            <a:ext cx="2368913"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12" name="Content Placeholder 8">
            <a:extLst>
              <a:ext uri="{FF2B5EF4-FFF2-40B4-BE49-F238E27FC236}">
                <a16:creationId xmlns:a16="http://schemas.microsoft.com/office/drawing/2014/main" id="{B85E3D7A-E4BF-4A7D-9F9D-FA3F7C08C1B5}"/>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2495221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929" y="1765300"/>
            <a:ext cx="4884168"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3301961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40693" y="1765300"/>
            <a:ext cx="4884168"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dirty="0">
                <a:solidFill>
                  <a:schemeClr val="tx2"/>
                </a:solidFill>
              </a:rPr>
              <a:t>.</a:t>
            </a:r>
          </a:p>
        </p:txBody>
      </p:sp>
      <p:pic>
        <p:nvPicPr>
          <p:cNvPr id="8" name="bjClassifierImageBottom"/>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17" y="6559550"/>
            <a:ext cx="952748" cy="234950"/>
          </a:xfrm>
          <a:prstGeom prst="rect">
            <a:avLst/>
          </a:prstGeom>
        </p:spPr>
      </p:pic>
    </p:spTree>
    <p:extLst>
      <p:ext uri="{BB962C8B-B14F-4D97-AF65-F5344CB8AC3E}">
        <p14:creationId xmlns:p14="http://schemas.microsoft.com/office/powerpoint/2010/main" val="28733614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6000" y="0"/>
            <a:ext cx="60960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Tree>
    <p:extLst>
      <p:ext uri="{BB962C8B-B14F-4D97-AF65-F5344CB8AC3E}">
        <p14:creationId xmlns:p14="http://schemas.microsoft.com/office/powerpoint/2010/main" val="3193240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6001"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dirty="0">
                <a:solidFill>
                  <a:schemeClr val="bg1"/>
                </a:solidFill>
              </a:rPr>
              <a:t>.</a:t>
            </a:r>
          </a:p>
        </p:txBody>
      </p:sp>
      <p:pic>
        <p:nvPicPr>
          <p:cNvPr id="4" name="bjClassifierImageBottom"/>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17" y="6559550"/>
            <a:ext cx="952748" cy="234950"/>
          </a:xfrm>
          <a:prstGeom prst="rect">
            <a:avLst/>
          </a:prstGeom>
        </p:spPr>
      </p:pic>
    </p:spTree>
    <p:extLst>
      <p:ext uri="{BB962C8B-B14F-4D97-AF65-F5344CB8AC3E}">
        <p14:creationId xmlns:p14="http://schemas.microsoft.com/office/powerpoint/2010/main" val="2071139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929" y="530351"/>
            <a:ext cx="4884168"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929" y="1767532"/>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6000"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Tree>
    <p:extLst>
      <p:ext uri="{BB962C8B-B14F-4D97-AF65-F5344CB8AC3E}">
        <p14:creationId xmlns:p14="http://schemas.microsoft.com/office/powerpoint/2010/main" val="580248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3589" y="530351"/>
            <a:ext cx="4884168"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40693" y="1765300"/>
            <a:ext cx="4884168"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6001"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22920728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928" y="1764792"/>
            <a:ext cx="4703505" cy="1463040"/>
          </a:xfrm>
        </p:spPr>
        <p:txBody>
          <a:bodyPr rIns="0" anchor="b"/>
          <a:lstStyle>
            <a:lvl1pPr marL="171450" indent="-171450">
              <a:lnSpc>
                <a:spcPct val="95000"/>
              </a:lnSpc>
              <a:tabLst>
                <a:tab pos="171450" algn="l"/>
              </a:tabLst>
              <a:defRPr>
                <a:solidFill>
                  <a:schemeClr val="tx2"/>
                </a:solidFill>
              </a:defRPr>
            </a:lvl1pPr>
          </a:lstStyle>
          <a:p>
            <a:r>
              <a:rPr lang="en-US" dirty="0"/>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5408" y="3590383"/>
            <a:ext cx="4573191"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6000" y="0"/>
            <a:ext cx="6096001"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6390208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868" y="2180108"/>
            <a:ext cx="7170763"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867" y="4020922"/>
            <a:ext cx="4573191"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399306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5" name="Cross">
            <a:extLst>
              <a:ext uri="{FF2B5EF4-FFF2-40B4-BE49-F238E27FC236}">
                <a16:creationId xmlns:a16="http://schemas.microsoft.com/office/drawing/2014/main" id="{C92FFFE7-8E9A-29A5-E96E-755AE42D9D1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Color box">
            <a:extLst>
              <a:ext uri="{FF2B5EF4-FFF2-40B4-BE49-F238E27FC236}">
                <a16:creationId xmlns:a16="http://schemas.microsoft.com/office/drawing/2014/main" id="{3FED4794-BCDA-9D41-7436-F523EE01002B}"/>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7cea2964-0e71-4662-bd1d-c7b66d41a20e&quot;}}" title="Form.Cigna_Confidentiality.Cigna_confidentiality">
            <a:extLst>
              <a:ext uri="{FF2B5EF4-FFF2-40B4-BE49-F238E27FC236}">
                <a16:creationId xmlns:a16="http://schemas.microsoft.com/office/drawing/2014/main" id="{3AB80583-A0BA-0EB6-4625-CA0EC1BCF45D}"/>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8" name="Legal dynamic" descr="{&quot;templafy&quot;:{&quot;id&quot;:&quot;312c7e43-c29f-40fd-866b-001004851365&quot;}}" title="Form.Cigna_Confidentiality.EvernorthConfidentiality">
            <a:extLst>
              <a:ext uri="{FF2B5EF4-FFF2-40B4-BE49-F238E27FC236}">
                <a16:creationId xmlns:a16="http://schemas.microsoft.com/office/drawing/2014/main" id="{16F00FB2-08F1-8FDA-BB9C-D408ECF25896}"/>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300872004" name="Dynamic logo dark mint" descr="{&quot;templafy&quot;:{&quot;id&quot;:&quot;f35704b8-ce35-4676-84d3-1b3a37fd44bb&quot;}}"/>
          <p:cNvPicPr>
            <a:picLocks noChangeAspect="1"/>
          </p:cNvPicPr>
          <p:nvPr/>
        </p:nvPicPr>
        <p:blipFill>
          <a:blip r:embed="rId4"/>
          <a:stretch>
            <a:fillRect/>
          </a:stretch>
        </p:blipFill>
        <p:spPr>
          <a:xfrm>
            <a:off x="346677" y="5882400"/>
            <a:ext cx="2145600" cy="756000"/>
          </a:xfrm>
          <a:prstGeom prst="rect">
            <a:avLst/>
          </a:prstGeom>
        </p:spPr>
      </p:pic>
      <p:sp>
        <p:nvSpPr>
          <p:cNvPr id="6" name="Title 3">
            <a:extLst>
              <a:ext uri="{FF2B5EF4-FFF2-40B4-BE49-F238E27FC236}">
                <a16:creationId xmlns:a16="http://schemas.microsoft.com/office/drawing/2014/main" id="{4D34514C-F316-0E5D-62BD-5EAD744962E2}"/>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dirty="0"/>
              <a:t>Click to add Agenda title</a:t>
            </a:r>
          </a:p>
        </p:txBody>
      </p:sp>
      <p:sp>
        <p:nvSpPr>
          <p:cNvPr id="10" name="Text Placeholder 4">
            <a:extLst>
              <a:ext uri="{FF2B5EF4-FFF2-40B4-BE49-F238E27FC236}">
                <a16:creationId xmlns:a16="http://schemas.microsoft.com/office/drawing/2014/main" id="{54633038-2425-0DD8-C475-EB72D5A41B0D}"/>
              </a:ext>
            </a:extLst>
          </p:cNvPr>
          <p:cNvSpPr>
            <a:spLocks noGrp="1"/>
          </p:cNvSpPr>
          <p:nvPr>
            <p:ph type="body" sz="quarter" idx="17" hasCustomPrompt="1"/>
          </p:nvPr>
        </p:nvSpPr>
        <p:spPr>
          <a:xfrm>
            <a:off x="5214938" y="2203200"/>
            <a:ext cx="4673600" cy="3545138"/>
          </a:xfrm>
        </p:spPr>
        <p:txBody>
          <a:bodyPr tIns="0" anchor="t" anchorCtr="0"/>
          <a:lstStyle>
            <a:lvl1pPr marL="540000" indent="-540000">
              <a:lnSpc>
                <a:spcPct val="100000"/>
              </a:lnSpc>
              <a:spcBef>
                <a:spcPts val="0"/>
              </a:spcBef>
              <a:spcAft>
                <a:spcPts val="1200"/>
              </a:spcAft>
              <a:buFont typeface="+mj-lt"/>
              <a:buAutoNum type="arabicPeriod"/>
              <a:defRPr sz="2000">
                <a:solidFill>
                  <a:srgbClr val="002F32"/>
                </a:solidFill>
                <a:latin typeface="+mn-lt"/>
              </a:defRPr>
            </a:lvl1pPr>
            <a:lvl2pPr marL="540000" indent="-540000">
              <a:lnSpc>
                <a:spcPct val="100000"/>
              </a:lnSpc>
              <a:spcBef>
                <a:spcPts val="0"/>
              </a:spcBef>
              <a:spcAft>
                <a:spcPts val="1200"/>
              </a:spcAft>
              <a:buFont typeface="+mj-lt"/>
              <a:buAutoNum type="arabicPeriod"/>
              <a:defRPr sz="2000">
                <a:solidFill>
                  <a:srgbClr val="002F32"/>
                </a:solidFill>
                <a:latin typeface="+mn-lt"/>
              </a:defRPr>
            </a:lvl2pPr>
            <a:lvl3pPr marL="540000" indent="-540000">
              <a:lnSpc>
                <a:spcPct val="100000"/>
              </a:lnSpc>
              <a:spcBef>
                <a:spcPts val="0"/>
              </a:spcBef>
              <a:spcAft>
                <a:spcPts val="1200"/>
              </a:spcAft>
              <a:buFont typeface="+mj-lt"/>
              <a:buAutoNum type="arabicPeriod"/>
              <a:defRPr sz="2000" b="0">
                <a:solidFill>
                  <a:srgbClr val="002F32"/>
                </a:solidFill>
                <a:latin typeface="+mn-lt"/>
              </a:defRPr>
            </a:lvl3pPr>
            <a:lvl4pPr marL="540000" indent="-540000">
              <a:lnSpc>
                <a:spcPct val="100000"/>
              </a:lnSpc>
              <a:spcBef>
                <a:spcPts val="0"/>
              </a:spcBef>
              <a:spcAft>
                <a:spcPts val="1200"/>
              </a:spcAft>
              <a:buFont typeface="+mj-lt"/>
              <a:buAutoNum type="arabicPeriod"/>
              <a:defRPr sz="2000" b="0">
                <a:solidFill>
                  <a:srgbClr val="002F32"/>
                </a:solidFill>
                <a:latin typeface="+mn-lt"/>
              </a:defRPr>
            </a:lvl4pPr>
            <a:lvl5pPr marL="540000" indent="-540000">
              <a:lnSpc>
                <a:spcPct val="100000"/>
              </a:lnSpc>
              <a:spcBef>
                <a:spcPts val="0"/>
              </a:spcBef>
              <a:spcAft>
                <a:spcPts val="1200"/>
              </a:spcAft>
              <a:buFont typeface="+mj-lt"/>
              <a:buAutoNum type="arabicPeriod"/>
              <a:defRPr sz="2000" b="0">
                <a:solidFill>
                  <a:srgbClr val="002F32"/>
                </a:solidFill>
                <a:latin typeface="+mn-lt"/>
              </a:defRPr>
            </a:lvl5pPr>
            <a:lvl6pPr marL="540000" indent="-540000">
              <a:lnSpc>
                <a:spcPct val="100000"/>
              </a:lnSpc>
              <a:spcBef>
                <a:spcPts val="0"/>
              </a:spcBef>
              <a:spcAft>
                <a:spcPts val="1200"/>
              </a:spcAft>
              <a:buFont typeface="+mj-lt"/>
              <a:buAutoNum type="arabicPeriod"/>
              <a:defRPr sz="2000" b="0">
                <a:solidFill>
                  <a:srgbClr val="002F32"/>
                </a:solidFill>
                <a:latin typeface="+mn-lt"/>
              </a:defRPr>
            </a:lvl6pPr>
            <a:lvl7pPr marL="540000" indent="-540000">
              <a:lnSpc>
                <a:spcPct val="100000"/>
              </a:lnSpc>
              <a:spcBef>
                <a:spcPts val="0"/>
              </a:spcBef>
              <a:spcAft>
                <a:spcPts val="1200"/>
              </a:spcAft>
              <a:buFont typeface="+mj-lt"/>
              <a:buAutoNum type="arabicPeriod"/>
              <a:defRPr sz="2000" b="0">
                <a:solidFill>
                  <a:srgbClr val="002F32"/>
                </a:solidFill>
                <a:latin typeface="+mn-lt"/>
              </a:defRPr>
            </a:lvl7pPr>
            <a:lvl8pPr marL="540000" indent="-540000">
              <a:lnSpc>
                <a:spcPct val="100000"/>
              </a:lnSpc>
              <a:spcBef>
                <a:spcPts val="0"/>
              </a:spcBef>
              <a:spcAft>
                <a:spcPts val="1200"/>
              </a:spcAft>
              <a:buFont typeface="+mj-lt"/>
              <a:buAutoNum type="arabicPeriod"/>
              <a:defRPr sz="2000" b="0">
                <a:solidFill>
                  <a:srgbClr val="002F32"/>
                </a:solidFill>
                <a:latin typeface="+mn-lt"/>
              </a:defRPr>
            </a:lvl8pPr>
            <a:lvl9pPr marL="540000" indent="-540000">
              <a:lnSpc>
                <a:spcPct val="100000"/>
              </a:lnSpc>
              <a:spcBef>
                <a:spcPts val="0"/>
              </a:spcBef>
              <a:spcAft>
                <a:spcPts val="1200"/>
              </a:spcAft>
              <a:buFont typeface="+mj-lt"/>
              <a:buAutoNum type="arabicPeriod"/>
              <a:defRPr sz="2000" b="0" spc="0" baseline="0">
                <a:solidFill>
                  <a:srgbClr val="002F32"/>
                </a:solidFill>
                <a:latin typeface="+mn-lt"/>
              </a:defRPr>
            </a:lvl9pPr>
          </a:lstStyle>
          <a:p>
            <a:pPr lvl="0"/>
            <a:r>
              <a:rPr lang="en-US" dirty="0"/>
              <a:t>Click to add agenda point</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a:p>
            <a:pPr lvl="0"/>
            <a:endParaRPr lang="en-US" dirty="0"/>
          </a:p>
        </p:txBody>
      </p:sp>
      <p:sp>
        <p:nvSpPr>
          <p:cNvPr id="12" name="Footer Placeholder 11">
            <a:extLst>
              <a:ext uri="{FF2B5EF4-FFF2-40B4-BE49-F238E27FC236}">
                <a16:creationId xmlns:a16="http://schemas.microsoft.com/office/drawing/2014/main" id="{27A3C437-3E34-0BBD-8164-DA21D945F6F4}"/>
              </a:ext>
            </a:extLst>
          </p:cNvPr>
          <p:cNvSpPr>
            <a:spLocks noGrp="1"/>
          </p:cNvSpPr>
          <p:nvPr>
            <p:ph type="ftr" sz="quarter" idx="21"/>
          </p:nvPr>
        </p:nvSpPr>
        <p:spPr/>
        <p:txBody>
          <a:bodyPr/>
          <a:lstStyle/>
          <a:p>
            <a:endParaRPr lang="en-US" dirty="0"/>
          </a:p>
        </p:txBody>
      </p:sp>
      <p:sp>
        <p:nvSpPr>
          <p:cNvPr id="2" name="Date Placeholder 1">
            <a:extLst>
              <a:ext uri="{FF2B5EF4-FFF2-40B4-BE49-F238E27FC236}">
                <a16:creationId xmlns:a16="http://schemas.microsoft.com/office/drawing/2014/main" id="{C4C0564F-D334-5761-0C1D-5F68C09B2ED0}"/>
              </a:ext>
            </a:extLst>
          </p:cNvPr>
          <p:cNvSpPr>
            <a:spLocks noGrp="1"/>
          </p:cNvSpPr>
          <p:nvPr>
            <p:ph type="dt" sz="half" idx="20"/>
          </p:nvPr>
        </p:nvSpPr>
        <p:spPr/>
        <p:txBody>
          <a:bodyPr/>
          <a:lstStyle/>
          <a:p>
            <a:fld id="{5C0ABC98-FE5D-4491-A302-7E4C1F72BF87}" type="datetime4">
              <a:rPr lang="en-US" smtClean="0"/>
              <a:t>September 8, 2025</a:t>
            </a:fld>
            <a:endParaRPr lang="en-US" dirty="0"/>
          </a:p>
        </p:txBody>
      </p:sp>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84546143"/>
      </p:ext>
    </p:extLst>
  </p:cSld>
  <p:clrMapOvr>
    <a:masterClrMapping/>
  </p:clrMapOvr>
  <p:extLst>
    <p:ext uri="{DCECCB84-F9BA-43D5-87BE-67443E8EF086}">
      <p15:sldGuideLst xmlns:p15="http://schemas.microsoft.com/office/powerpoint/2012/main">
        <p15:guide id="1" orient="horz" pos="1387" userDrawn="1">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dirty="0"/>
              <a:t>Next steps</a:t>
            </a:r>
          </a:p>
        </p:txBody>
      </p:sp>
      <p:sp>
        <p:nvSpPr>
          <p:cNvPr id="5" name="Content Placeholder 2"/>
          <p:cNvSpPr>
            <a:spLocks noGrp="1"/>
          </p:cNvSpPr>
          <p:nvPr>
            <p:ph sz="half" idx="1" hasCustomPrompt="1"/>
          </p:nvPr>
        </p:nvSpPr>
        <p:spPr bwMode="gray">
          <a:xfrm>
            <a:off x="1970635"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1</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6" name="Content Placeholder 2"/>
          <p:cNvSpPr>
            <a:spLocks noGrp="1"/>
          </p:cNvSpPr>
          <p:nvPr>
            <p:ph sz="half" idx="10" hasCustomPrompt="1"/>
          </p:nvPr>
        </p:nvSpPr>
        <p:spPr bwMode="gray">
          <a:xfrm>
            <a:off x="4820143" y="2110424"/>
            <a:ext cx="2506109"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2</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10" name="Content Placeholder 2"/>
          <p:cNvSpPr>
            <a:spLocks noGrp="1"/>
          </p:cNvSpPr>
          <p:nvPr>
            <p:ph sz="half" idx="11" hasCustomPrompt="1"/>
          </p:nvPr>
        </p:nvSpPr>
        <p:spPr bwMode="gray">
          <a:xfrm>
            <a:off x="7664668" y="2110424"/>
            <a:ext cx="2506109"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3</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Tree>
    <p:extLst>
      <p:ext uri="{BB962C8B-B14F-4D97-AF65-F5344CB8AC3E}">
        <p14:creationId xmlns:p14="http://schemas.microsoft.com/office/powerpoint/2010/main" val="35499032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929" y="530351"/>
            <a:ext cx="9667726" cy="713232"/>
          </a:xfrm>
        </p:spPr>
        <p:txBody>
          <a:bodyPr/>
          <a:lstStyle>
            <a:lvl1pPr>
              <a:defRPr sz="4800">
                <a:solidFill>
                  <a:schemeClr val="accent6"/>
                </a:solidFill>
              </a:defRPr>
            </a:lvl1pPr>
          </a:lstStyle>
          <a:p>
            <a:r>
              <a:rPr lang="en-US" dirty="0"/>
              <a:t>In closing</a:t>
            </a:r>
          </a:p>
        </p:txBody>
      </p:sp>
      <p:sp>
        <p:nvSpPr>
          <p:cNvPr id="4" name="Content Placeholder 2"/>
          <p:cNvSpPr>
            <a:spLocks noGrp="1"/>
          </p:cNvSpPr>
          <p:nvPr>
            <p:ph idx="1" hasCustomPrompt="1"/>
          </p:nvPr>
        </p:nvSpPr>
        <p:spPr bwMode="gray">
          <a:xfrm>
            <a:off x="557929" y="1767532"/>
            <a:ext cx="8588453"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056961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pic>
        <p:nvPicPr>
          <p:cNvPr id="4" name="bjClassifierImageBottom"/>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17" y="6559550"/>
            <a:ext cx="952748" cy="234950"/>
          </a:xfrm>
          <a:prstGeom prst="rect">
            <a:avLst/>
          </a:prstGeom>
        </p:spPr>
      </p:pic>
    </p:spTree>
    <p:extLst>
      <p:ext uri="{BB962C8B-B14F-4D97-AF65-F5344CB8AC3E}">
        <p14:creationId xmlns:p14="http://schemas.microsoft.com/office/powerpoint/2010/main" val="5078011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5266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930" y="-344516"/>
            <a:ext cx="11026126" cy="264306"/>
          </a:xfrm>
        </p:spPr>
        <p:txBody>
          <a:bodyPr anchor="b"/>
          <a:lstStyle>
            <a:lvl1pPr>
              <a:defRPr sz="1400"/>
            </a:lvl1pPr>
          </a:lstStyle>
          <a:p>
            <a:r>
              <a:rPr lang="en-US" dirty="0"/>
              <a:t>Title for slide built on the blank accessibility master</a:t>
            </a:r>
          </a:p>
        </p:txBody>
      </p:sp>
    </p:spTree>
    <p:extLst>
      <p:ext uri="{BB962C8B-B14F-4D97-AF65-F5344CB8AC3E}">
        <p14:creationId xmlns:p14="http://schemas.microsoft.com/office/powerpoint/2010/main" val="2233737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938" y="1188272"/>
            <a:ext cx="3775713" cy="713232"/>
          </a:xfrm>
        </p:spPr>
        <p:txBody>
          <a:bodyPr/>
          <a:lstStyle>
            <a:lvl1pPr>
              <a:defRPr sz="5400">
                <a:solidFill>
                  <a:schemeClr val="bg1"/>
                </a:solidFill>
              </a:defRPr>
            </a:lvl1pPr>
          </a:lstStyle>
          <a:p>
            <a:r>
              <a:rPr lang="en-US" dirty="0"/>
              <a:t>Closing slide</a:t>
            </a:r>
          </a:p>
        </p:txBody>
      </p:sp>
      <p:pic>
        <p:nvPicPr>
          <p:cNvPr id="420" name="bjClassifierImageBottom">
            <a:extLst>
              <a:ext uri="{FF2B5EF4-FFF2-40B4-BE49-F238E27FC236}">
                <a16:creationId xmlns:a16="http://schemas.microsoft.com/office/drawing/2014/main" id="{AB986692-74A9-2292-ACE0-3DD466815434}"/>
              </a:ext>
            </a:extLst>
          </p:cNvPr>
          <p:cNvPicPr>
            <a:picLocks/>
          </p:cNvPicPr>
          <p:nvPr userDrawn="1"/>
        </p:nvPicPr>
        <p:blipFill>
          <a:blip r:embed="rId2"/>
          <a:stretch>
            <a:fillRect/>
          </a:stretch>
        </p:blipFill>
        <p:spPr>
          <a:xfrm>
            <a:off x="63516" y="6512560"/>
            <a:ext cx="1143298" cy="281940"/>
          </a:xfrm>
          <a:prstGeom prst="rect">
            <a:avLst/>
          </a:prstGeom>
        </p:spPr>
      </p:pic>
    </p:spTree>
    <p:extLst>
      <p:ext uri="{BB962C8B-B14F-4D97-AF65-F5344CB8AC3E}">
        <p14:creationId xmlns:p14="http://schemas.microsoft.com/office/powerpoint/2010/main" val="17457402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732" y="3017954"/>
            <a:ext cx="9994538" cy="713232"/>
          </a:xfrm>
        </p:spPr>
        <p:txBody>
          <a:bodyPr/>
          <a:lstStyle>
            <a:lvl1pPr algn="ctr">
              <a:defRPr sz="5400">
                <a:solidFill>
                  <a:schemeClr val="accent2"/>
                </a:solidFill>
              </a:defRPr>
            </a:lvl1pPr>
          </a:lstStyle>
          <a:p>
            <a:r>
              <a:rPr lang="en-US" dirty="0"/>
              <a:t>Closing slide</a:t>
            </a:r>
          </a:p>
        </p:txBody>
      </p:sp>
    </p:spTree>
    <p:extLst>
      <p:ext uri="{BB962C8B-B14F-4D97-AF65-F5344CB8AC3E}">
        <p14:creationId xmlns:p14="http://schemas.microsoft.com/office/powerpoint/2010/main" val="9611279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1" y="5779008"/>
            <a:ext cx="12192000"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dirty="0"/>
              <a:t>Aetna logo on white background</a:t>
            </a:r>
          </a:p>
        </p:txBody>
      </p:sp>
      <p:pic>
        <p:nvPicPr>
          <p:cNvPr id="5" name="Graphic 4" descr="Aetna logo">
            <a:extLst>
              <a:ext uri="{FF2B5EF4-FFF2-40B4-BE49-F238E27FC236}">
                <a16:creationId xmlns:a16="http://schemas.microsoft.com/office/drawing/2014/main" id="{080ABFA9-0C8E-412B-A94E-D641E8DBBC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8562983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930" y="-347472"/>
            <a:ext cx="11026126" cy="264306"/>
          </a:xfrm>
        </p:spPr>
        <p:txBody>
          <a:bodyPr anchor="b"/>
          <a:lstStyle>
            <a:lvl1pPr>
              <a:defRPr sz="1400">
                <a:solidFill>
                  <a:schemeClr val="tx2"/>
                </a:solidFill>
              </a:defRPr>
            </a:lvl1pPr>
          </a:lstStyle>
          <a:p>
            <a:r>
              <a:rPr lang="en-US" dirty="0"/>
              <a:t>Aetna logo on violet background</a:t>
            </a:r>
          </a:p>
        </p:txBody>
      </p:sp>
      <p:pic>
        <p:nvPicPr>
          <p:cNvPr id="5" name="Graphic 4" descr="Aetna logo on white">
            <a:extLst>
              <a:ext uri="{FF2B5EF4-FFF2-40B4-BE49-F238E27FC236}">
                <a16:creationId xmlns:a16="http://schemas.microsoft.com/office/drawing/2014/main" id="{38DDB345-D600-4A1F-9A3A-C63791716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8649" y="2928939"/>
            <a:ext cx="4595765" cy="908819"/>
          </a:xfrm>
          <a:prstGeom prst="rect">
            <a:avLst/>
          </a:prstGeom>
        </p:spPr>
      </p:pic>
    </p:spTree>
    <p:extLst>
      <p:ext uri="{BB962C8B-B14F-4D97-AF65-F5344CB8AC3E}">
        <p14:creationId xmlns:p14="http://schemas.microsoft.com/office/powerpoint/2010/main" val="31128276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mage with left violet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CDE32DB8-0072-4413-8F8F-1A194391BDBD}"/>
              </a:ext>
            </a:extLst>
          </p:cNvPr>
          <p:cNvSpPr>
            <a:spLocks noGrp="1"/>
          </p:cNvSpPr>
          <p:nvPr>
            <p:ph type="pic" sz="quarter" idx="15"/>
          </p:nvPr>
        </p:nvSpPr>
        <p:spPr>
          <a:xfrm>
            <a:off x="384275" y="384048"/>
            <a:ext cx="11432977" cy="5724144"/>
          </a:xfrm>
          <a:solidFill>
            <a:schemeClr val="bg1">
              <a:lumMod val="75000"/>
            </a:schemeClr>
          </a:solidFill>
        </p:spPr>
        <p:txBody>
          <a:bodyPr rIns="228600"/>
          <a:lstStyle>
            <a:lvl1pPr algn="r">
              <a:defRPr b="1" baseline="0">
                <a:solidFill>
                  <a:schemeClr val="bg1"/>
                </a:solidFill>
              </a:defRPr>
            </a:lvl1pPr>
          </a:lstStyle>
          <a:p>
            <a:endParaRPr lang="en-US" dirty="0"/>
          </a:p>
          <a:p>
            <a:r>
              <a:rPr lang="en-US" dirty="0"/>
              <a:t>Click icon to add picture.</a:t>
            </a:r>
          </a:p>
          <a:p>
            <a:r>
              <a:rPr lang="en-US" dirty="0"/>
              <a:t>Use with violet transparent box.</a:t>
            </a:r>
          </a:p>
        </p:txBody>
      </p:sp>
      <p:sp>
        <p:nvSpPr>
          <p:cNvPr id="4" name="Title 1">
            <a:extLst>
              <a:ext uri="{FF2B5EF4-FFF2-40B4-BE49-F238E27FC236}">
                <a16:creationId xmlns:a16="http://schemas.microsoft.com/office/drawing/2014/main" id="{2C51E9C3-C042-4357-B75B-9012614DC222}"/>
              </a:ext>
            </a:extLst>
          </p:cNvPr>
          <p:cNvSpPr>
            <a:spLocks noGrp="1"/>
          </p:cNvSpPr>
          <p:nvPr>
            <p:ph type="title" hasCustomPrompt="1"/>
          </p:nvPr>
        </p:nvSpPr>
        <p:spPr>
          <a:xfrm>
            <a:off x="777442" y="0"/>
            <a:ext cx="5318557" cy="5724144"/>
          </a:xfrm>
          <a:solidFill>
            <a:srgbClr val="7D3F98">
              <a:alpha val="80000"/>
            </a:srgbClr>
          </a:solidFill>
        </p:spPr>
        <p:txBody>
          <a:bodyPr lIns="566928" tIns="822960" rIns="182880" bIns="182880" anchor="t">
            <a:noAutofit/>
          </a:bodyPr>
          <a:lstStyle>
            <a:lvl1pPr>
              <a:defRPr sz="3200">
                <a:solidFill>
                  <a:schemeClr val="bg1"/>
                </a:solidFill>
              </a:defRPr>
            </a:lvl1pPr>
          </a:lstStyle>
          <a:p>
            <a:r>
              <a:rPr lang="en-US" dirty="0"/>
              <a:t>Click to add title</a:t>
            </a:r>
          </a:p>
        </p:txBody>
      </p:sp>
      <p:sp>
        <p:nvSpPr>
          <p:cNvPr id="5" name="Content Placeholder 2">
            <a:extLst>
              <a:ext uri="{FF2B5EF4-FFF2-40B4-BE49-F238E27FC236}">
                <a16:creationId xmlns:a16="http://schemas.microsoft.com/office/drawing/2014/main" id="{D04D5F96-D063-4EA7-A0B1-09923B2CC355}"/>
              </a:ext>
            </a:extLst>
          </p:cNvPr>
          <p:cNvSpPr>
            <a:spLocks noGrp="1"/>
          </p:cNvSpPr>
          <p:nvPr>
            <p:ph idx="1" hasCustomPrompt="1"/>
          </p:nvPr>
        </p:nvSpPr>
        <p:spPr bwMode="gray">
          <a:xfrm>
            <a:off x="1344518" y="2103119"/>
            <a:ext cx="4115872" cy="3154680"/>
          </a:xfrm>
        </p:spPr>
        <p:txBody>
          <a:bodyPr/>
          <a:lstStyle>
            <a:lvl1pPr>
              <a:defRPr sz="1600" cap="none" baseline="0">
                <a:solidFill>
                  <a:schemeClr val="bg1"/>
                </a:solidFill>
              </a:defRPr>
            </a:lvl1pPr>
            <a:lvl2pPr marL="171450" indent="-171450">
              <a:defRPr sz="1600">
                <a:solidFill>
                  <a:schemeClr val="bg1"/>
                </a:solidFill>
              </a:defRPr>
            </a:lvl2pPr>
            <a:lvl3pPr marL="347663" indent="-176213">
              <a:spcBef>
                <a:spcPts val="600"/>
              </a:spcBef>
              <a:defRPr sz="1600">
                <a:solidFill>
                  <a:schemeClr val="bg1"/>
                </a:solidFill>
              </a:defRPr>
            </a:lvl3pPr>
            <a:lvl4pPr marL="509588" indent="-161925">
              <a:spcBef>
                <a:spcPts val="600"/>
              </a:spcBef>
              <a:defRPr sz="1600">
                <a:solidFill>
                  <a:schemeClr val="bg1"/>
                </a:solidFill>
              </a:defRPr>
            </a:lvl4pPr>
            <a:lvl5pPr marL="682625" indent="-173038">
              <a:spcBef>
                <a:spcPts val="600"/>
              </a:spcBef>
              <a:defRPr sz="1600">
                <a:solidFill>
                  <a:schemeClr val="bg1"/>
                </a:solidFill>
              </a:defRPr>
            </a:lvl5pPr>
            <a:lvl6pPr marL="857250" indent="-174625">
              <a:defRPr>
                <a:solidFill>
                  <a:schemeClr val="bg1"/>
                </a:solidFill>
              </a:defRPr>
            </a:lvl6pPr>
            <a:lvl7pPr marL="1030288" indent="-173038">
              <a:spcBef>
                <a:spcPts val="600"/>
              </a:spcBef>
              <a:buFont typeface="Arial" panose="020B0604020202020204" pitchFamily="34" charset="0"/>
              <a:buChar char="–"/>
              <a:defRPr sz="1600" baseline="0">
                <a:solidFill>
                  <a:schemeClr val="bg1"/>
                </a:solidFill>
              </a:defRPr>
            </a:lvl7pPr>
            <a:lvl8pPr marL="1203325" indent="-174625">
              <a:spcBef>
                <a:spcPts val="600"/>
              </a:spcBef>
              <a:buFont typeface="Arial" panose="020B0604020202020204" pitchFamily="34" charset="0"/>
              <a:buChar char="•"/>
              <a:defRPr sz="1600">
                <a:solidFill>
                  <a:schemeClr val="bg1"/>
                </a:solidFill>
              </a:defRPr>
            </a:lvl8pPr>
            <a:lvl9pPr marL="1377950" indent="-174625">
              <a:spcBef>
                <a:spcPts val="600"/>
              </a:spcBef>
              <a:buFont typeface="Arial" panose="020B0604020202020204" pitchFamily="34" charset="0"/>
              <a:buChar char="–"/>
              <a:defRPr sz="1600"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pic>
        <p:nvPicPr>
          <p:cNvPr id="421" name="bjClassifierImageBottom">
            <a:extLst>
              <a:ext uri="{FF2B5EF4-FFF2-40B4-BE49-F238E27FC236}">
                <a16:creationId xmlns:a16="http://schemas.microsoft.com/office/drawing/2014/main" id="{A5FF55D5-D817-4C62-AF5F-3B9009BC9104}"/>
              </a:ext>
            </a:extLst>
          </p:cNvPr>
          <p:cNvPicPr>
            <a:picLocks/>
          </p:cNvPicPr>
          <p:nvPr userDrawn="1"/>
        </p:nvPicPr>
        <p:blipFill>
          <a:blip r:embed="rId2"/>
          <a:stretch>
            <a:fillRect/>
          </a:stretch>
        </p:blipFill>
        <p:spPr>
          <a:xfrm>
            <a:off x="63516" y="6512560"/>
            <a:ext cx="1143298" cy="281940"/>
          </a:xfrm>
          <a:prstGeom prst="rect">
            <a:avLst/>
          </a:prstGeom>
        </p:spPr>
      </p:pic>
    </p:spTree>
    <p:extLst>
      <p:ext uri="{BB962C8B-B14F-4D97-AF65-F5344CB8AC3E}">
        <p14:creationId xmlns:p14="http://schemas.microsoft.com/office/powerpoint/2010/main" val="313331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4" name="Cross">
            <a:extLst>
              <a:ext uri="{FF2B5EF4-FFF2-40B4-BE49-F238E27FC236}">
                <a16:creationId xmlns:a16="http://schemas.microsoft.com/office/drawing/2014/main" id="{6234A7BA-CD99-F7D2-315B-55E68AA7F64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Color box">
            <a:extLst>
              <a:ext uri="{FF2B5EF4-FFF2-40B4-BE49-F238E27FC236}">
                <a16:creationId xmlns:a16="http://schemas.microsoft.com/office/drawing/2014/main" id="{8682C338-AE79-F92C-21B2-3164DDDC75A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7e62c4f3-6840-4dce-a41c-6f93819e6cb4&quot;}}" title="Form.Cigna_Confidentiality.Cigna_confidentiality">
            <a:extLst>
              <a:ext uri="{FF2B5EF4-FFF2-40B4-BE49-F238E27FC236}">
                <a16:creationId xmlns:a16="http://schemas.microsoft.com/office/drawing/2014/main" id="{D3E11FF5-3C12-B7EF-A4CE-1D4C727811A5}"/>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3" name="Legal dynamic" descr="{&quot;templafy&quot;:{&quot;id&quot;:&quot;b56a5efb-25dd-48c7-a3a4-9a8cef89285f&quot;}}" title="Form.Cigna_Confidentiality.EvernorthConfidentiality">
            <a:extLst>
              <a:ext uri="{FF2B5EF4-FFF2-40B4-BE49-F238E27FC236}">
                <a16:creationId xmlns:a16="http://schemas.microsoft.com/office/drawing/2014/main" id="{B353FBD0-4E1E-3CCA-3529-DAC4EF8F56C1}"/>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55348293" name="Dynamic logo hypermint" descr="{&quot;templafy&quot;:{&quot;id&quot;:&quot;4dae45a2-5fea-4b13-860b-e444331a1a7a&quot;}}"/>
          <p:cNvPicPr>
            <a:picLocks noChangeAspect="1"/>
          </p:cNvPicPr>
          <p:nvPr/>
        </p:nvPicPr>
        <p:blipFill>
          <a:blip r:embed="rId4"/>
          <a:stretch>
            <a:fillRect/>
          </a:stretch>
        </p:blipFill>
        <p:spPr>
          <a:xfrm>
            <a:off x="346677" y="5882400"/>
            <a:ext cx="2145600" cy="756000"/>
          </a:xfrm>
          <a:prstGeom prst="rect">
            <a:avLst/>
          </a:prstGeom>
        </p:spPr>
      </p:pic>
      <p:sp>
        <p:nvSpPr>
          <p:cNvPr id="10" name="Title 3">
            <a:extLst>
              <a:ext uri="{FF2B5EF4-FFF2-40B4-BE49-F238E27FC236}">
                <a16:creationId xmlns:a16="http://schemas.microsoft.com/office/drawing/2014/main" id="{78022C7D-B0E0-FB0C-2163-0578935E5443}"/>
              </a:ext>
            </a:extLst>
          </p:cNvPr>
          <p:cNvSpPr>
            <a:spLocks noGrp="1"/>
          </p:cNvSpPr>
          <p:nvPr>
            <p:ph type="title" hasCustomPrompt="1"/>
          </p:nvPr>
        </p:nvSpPr>
        <p:spPr>
          <a:xfrm>
            <a:off x="360000" y="2203200"/>
            <a:ext cx="3704000" cy="3545138"/>
          </a:xfrm>
        </p:spPr>
        <p:txBody>
          <a:bodyPr/>
          <a:lstStyle>
            <a:lvl1pPr>
              <a:defRPr sz="4400" b="0">
                <a:solidFill>
                  <a:srgbClr val="3EFFC0"/>
                </a:solidFill>
              </a:defRPr>
            </a:lvl1pPr>
          </a:lstStyle>
          <a:p>
            <a:r>
              <a:rPr lang="en-US" dirty="0"/>
              <a:t>Click to add Agenda title</a:t>
            </a:r>
          </a:p>
        </p:txBody>
      </p:sp>
      <p:sp>
        <p:nvSpPr>
          <p:cNvPr id="12" name="Text Placeholder 4">
            <a:extLst>
              <a:ext uri="{FF2B5EF4-FFF2-40B4-BE49-F238E27FC236}">
                <a16:creationId xmlns:a16="http://schemas.microsoft.com/office/drawing/2014/main" id="{0A9FA44A-FD02-40DB-44D6-98C06C0333A0}"/>
              </a:ext>
            </a:extLst>
          </p:cNvPr>
          <p:cNvSpPr>
            <a:spLocks noGrp="1"/>
          </p:cNvSpPr>
          <p:nvPr>
            <p:ph type="body" sz="quarter" idx="17" hasCustomPrompt="1"/>
          </p:nvPr>
        </p:nvSpPr>
        <p:spPr>
          <a:xfrm>
            <a:off x="5214938" y="2203200"/>
            <a:ext cx="4673600" cy="3545138"/>
          </a:xfrm>
        </p:spPr>
        <p:txBody>
          <a:bodyPr tIns="0" anchor="t" anchorCtr="0"/>
          <a:lstStyle>
            <a:lvl1pPr marL="540000" indent="-540000">
              <a:lnSpc>
                <a:spcPct val="100000"/>
              </a:lnSpc>
              <a:spcBef>
                <a:spcPts val="0"/>
              </a:spcBef>
              <a:spcAft>
                <a:spcPts val="1200"/>
              </a:spcAft>
              <a:buFont typeface="+mj-lt"/>
              <a:buAutoNum type="arabicPeriod"/>
              <a:defRPr sz="2000">
                <a:solidFill>
                  <a:schemeClr val="tx2"/>
                </a:solidFill>
                <a:latin typeface="+mn-lt"/>
              </a:defRPr>
            </a:lvl1pPr>
            <a:lvl2pPr marL="540000" indent="-540000">
              <a:lnSpc>
                <a:spcPct val="100000"/>
              </a:lnSpc>
              <a:spcBef>
                <a:spcPts val="0"/>
              </a:spcBef>
              <a:spcAft>
                <a:spcPts val="1200"/>
              </a:spcAft>
              <a:buFont typeface="+mj-lt"/>
              <a:buAutoNum type="arabicPeriod"/>
              <a:defRPr sz="2000">
                <a:solidFill>
                  <a:schemeClr val="tx2"/>
                </a:solidFill>
                <a:latin typeface="+mn-lt"/>
              </a:defRPr>
            </a:lvl2pPr>
            <a:lvl3pPr marL="540000" indent="-540000">
              <a:lnSpc>
                <a:spcPct val="100000"/>
              </a:lnSpc>
              <a:spcBef>
                <a:spcPts val="0"/>
              </a:spcBef>
              <a:spcAft>
                <a:spcPts val="1200"/>
              </a:spcAft>
              <a:buFont typeface="+mj-lt"/>
              <a:buAutoNum type="arabicPeriod"/>
              <a:defRPr sz="2000" b="0">
                <a:solidFill>
                  <a:schemeClr val="tx2"/>
                </a:solidFill>
                <a:latin typeface="+mn-lt"/>
              </a:defRPr>
            </a:lvl3pPr>
            <a:lvl4pPr marL="540000" indent="-540000">
              <a:lnSpc>
                <a:spcPct val="100000"/>
              </a:lnSpc>
              <a:spcBef>
                <a:spcPts val="0"/>
              </a:spcBef>
              <a:spcAft>
                <a:spcPts val="1200"/>
              </a:spcAft>
              <a:buFont typeface="+mj-lt"/>
              <a:buAutoNum type="arabicPeriod"/>
              <a:defRPr sz="2000" b="0">
                <a:solidFill>
                  <a:schemeClr val="tx2"/>
                </a:solidFill>
                <a:latin typeface="+mn-lt"/>
              </a:defRPr>
            </a:lvl4pPr>
            <a:lvl5pPr marL="540000" indent="-540000">
              <a:lnSpc>
                <a:spcPct val="100000"/>
              </a:lnSpc>
              <a:spcBef>
                <a:spcPts val="0"/>
              </a:spcBef>
              <a:spcAft>
                <a:spcPts val="1200"/>
              </a:spcAft>
              <a:buFont typeface="+mj-lt"/>
              <a:buAutoNum type="arabicPeriod"/>
              <a:defRPr sz="2000" b="0">
                <a:solidFill>
                  <a:schemeClr val="tx2"/>
                </a:solidFill>
                <a:latin typeface="+mn-lt"/>
              </a:defRPr>
            </a:lvl5pPr>
            <a:lvl6pPr marL="540000" indent="-540000">
              <a:lnSpc>
                <a:spcPct val="100000"/>
              </a:lnSpc>
              <a:spcBef>
                <a:spcPts val="0"/>
              </a:spcBef>
              <a:spcAft>
                <a:spcPts val="1200"/>
              </a:spcAft>
              <a:buFont typeface="+mj-lt"/>
              <a:buAutoNum type="arabicPeriod"/>
              <a:defRPr sz="2000" b="0">
                <a:solidFill>
                  <a:schemeClr val="tx2"/>
                </a:solidFill>
                <a:latin typeface="+mn-lt"/>
              </a:defRPr>
            </a:lvl6pPr>
            <a:lvl7pPr marL="540000" indent="-540000">
              <a:lnSpc>
                <a:spcPct val="100000"/>
              </a:lnSpc>
              <a:spcBef>
                <a:spcPts val="0"/>
              </a:spcBef>
              <a:spcAft>
                <a:spcPts val="1200"/>
              </a:spcAft>
              <a:buFont typeface="+mj-lt"/>
              <a:buAutoNum type="arabicPeriod"/>
              <a:defRPr sz="2000" b="0">
                <a:solidFill>
                  <a:schemeClr val="tx2"/>
                </a:solidFill>
                <a:latin typeface="+mn-lt"/>
              </a:defRPr>
            </a:lvl7pPr>
            <a:lvl8pPr marL="540000" indent="-540000">
              <a:lnSpc>
                <a:spcPct val="100000"/>
              </a:lnSpc>
              <a:spcBef>
                <a:spcPts val="0"/>
              </a:spcBef>
              <a:spcAft>
                <a:spcPts val="1200"/>
              </a:spcAft>
              <a:buFont typeface="+mj-lt"/>
              <a:buAutoNum type="arabicPeriod"/>
              <a:defRPr sz="2000" b="0">
                <a:solidFill>
                  <a:schemeClr val="tx2"/>
                </a:solidFill>
                <a:latin typeface="+mn-lt"/>
              </a:defRPr>
            </a:lvl8pPr>
            <a:lvl9pPr marL="540000" indent="-540000">
              <a:lnSpc>
                <a:spcPct val="100000"/>
              </a:lnSpc>
              <a:spcBef>
                <a:spcPts val="0"/>
              </a:spcBef>
              <a:spcAft>
                <a:spcPts val="1200"/>
              </a:spcAft>
              <a:buFont typeface="+mj-lt"/>
              <a:buAutoNum type="arabicPeriod"/>
              <a:defRPr sz="2000" b="0" spc="0" baseline="0">
                <a:solidFill>
                  <a:schemeClr val="tx2"/>
                </a:solidFill>
                <a:latin typeface="+mn-lt"/>
              </a:defRPr>
            </a:lvl9pPr>
          </a:lstStyle>
          <a:p>
            <a:pPr lvl="0"/>
            <a:r>
              <a:rPr lang="en-US" dirty="0"/>
              <a:t>Click to add agenda point</a:t>
            </a:r>
          </a:p>
          <a:p>
            <a:pPr lvl="1"/>
            <a:r>
              <a:rPr lang="en-US" dirty="0"/>
              <a:t>Level 2</a:t>
            </a:r>
          </a:p>
          <a:p>
            <a:pPr lvl="2"/>
            <a:r>
              <a:rPr lang="en-US" dirty="0"/>
              <a:t>Level 3</a:t>
            </a:r>
          </a:p>
          <a:p>
            <a:pPr lvl="3"/>
            <a:r>
              <a:rPr lang="en-US" dirty="0"/>
              <a:t>Level 4</a:t>
            </a:r>
          </a:p>
          <a:p>
            <a:pPr lvl="4"/>
            <a:r>
              <a:rPr lang="en-US" dirty="0"/>
              <a:t>Level 5</a:t>
            </a:r>
          </a:p>
          <a:p>
            <a:pPr lvl="5"/>
            <a:r>
              <a:rPr lang="en-US" dirty="0"/>
              <a:t>Level 6</a:t>
            </a:r>
          </a:p>
          <a:p>
            <a:pPr lvl="6"/>
            <a:r>
              <a:rPr lang="en-US" dirty="0"/>
              <a:t>Level 7</a:t>
            </a:r>
          </a:p>
          <a:p>
            <a:pPr lvl="7"/>
            <a:r>
              <a:rPr lang="en-US" dirty="0"/>
              <a:t>Level 8</a:t>
            </a:r>
          </a:p>
          <a:p>
            <a:pPr lvl="8"/>
            <a:r>
              <a:rPr lang="en-US" dirty="0"/>
              <a:t>Level 9</a:t>
            </a:r>
          </a:p>
          <a:p>
            <a:pPr lvl="0"/>
            <a:endParaRPr lang="en-US" dirty="0"/>
          </a:p>
        </p:txBody>
      </p:sp>
      <p:sp>
        <p:nvSpPr>
          <p:cNvPr id="14" name="Footer Placeholder 13">
            <a:extLst>
              <a:ext uri="{FF2B5EF4-FFF2-40B4-BE49-F238E27FC236}">
                <a16:creationId xmlns:a16="http://schemas.microsoft.com/office/drawing/2014/main" id="{593DF1DD-2EC7-B8F9-E2F6-D395B893A420}"/>
              </a:ext>
            </a:extLst>
          </p:cNvPr>
          <p:cNvSpPr>
            <a:spLocks noGrp="1"/>
          </p:cNvSpPr>
          <p:nvPr>
            <p:ph type="ftr" sz="quarter" idx="21"/>
          </p:nvPr>
        </p:nvSpPr>
        <p:spPr/>
        <p:txBody>
          <a:bodyPr/>
          <a:lstStyle>
            <a:lvl1pPr>
              <a:defRPr>
                <a:solidFill>
                  <a:schemeClr val="tx2"/>
                </a:solidFill>
              </a:defRPr>
            </a:lvl1pPr>
          </a:lstStyle>
          <a:p>
            <a:endParaRPr lang="en-US" dirty="0"/>
          </a:p>
        </p:txBody>
      </p:sp>
      <p:sp>
        <p:nvSpPr>
          <p:cNvPr id="5" name="Date Placeholder 4">
            <a:extLst>
              <a:ext uri="{FF2B5EF4-FFF2-40B4-BE49-F238E27FC236}">
                <a16:creationId xmlns:a16="http://schemas.microsoft.com/office/drawing/2014/main" id="{9DD83E58-B5E2-834D-3ED1-7D8793FADA93}"/>
              </a:ext>
            </a:extLst>
          </p:cNvPr>
          <p:cNvSpPr>
            <a:spLocks noGrp="1"/>
          </p:cNvSpPr>
          <p:nvPr>
            <p:ph type="dt" sz="half" idx="20"/>
          </p:nvPr>
        </p:nvSpPr>
        <p:spPr/>
        <p:txBody>
          <a:bodyPr/>
          <a:lstStyle>
            <a:lvl1pPr>
              <a:defRPr>
                <a:solidFill>
                  <a:schemeClr val="tx2"/>
                </a:solidFill>
              </a:defRPr>
            </a:lvl1pPr>
          </a:lstStyle>
          <a:p>
            <a:fld id="{38F3EFCD-4F6A-4A2D-82E7-BE0E01529D5B}" type="datetime4">
              <a:rPr lang="en-US" smtClean="0"/>
              <a:t>September 8, 2025</a:t>
            </a:fld>
            <a:endParaRPr lang="en-US" dirty="0"/>
          </a:p>
        </p:txBody>
      </p:sp>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162465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87"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5" name="Group 24">
            <a:extLst>
              <a:ext uri="{FF2B5EF4-FFF2-40B4-BE49-F238E27FC236}">
                <a16:creationId xmlns:a16="http://schemas.microsoft.com/office/drawing/2014/main" id="{53A2A458-7D49-075B-F0E7-416509352419}"/>
              </a:ext>
            </a:extLst>
          </p:cNvPr>
          <p:cNvGrpSpPr>
            <a:grpSpLocks noGrp="1" noUngrp="1" noRot="1" noMove="1" noResize="1"/>
          </p:cNvGrpSpPr>
          <p:nvPr userDrawn="1"/>
        </p:nvGrpSpPr>
        <p:grpSpPr>
          <a:xfrm>
            <a:off x="6234988" y="0"/>
            <a:ext cx="5957012" cy="6097377"/>
            <a:chOff x="6234988" y="0"/>
            <a:chExt cx="5957012" cy="6097377"/>
          </a:xfrm>
        </p:grpSpPr>
        <p:sp>
          <p:nvSpPr>
            <p:cNvPr id="15" name="Freeform: Shape 14">
              <a:extLst>
                <a:ext uri="{FF2B5EF4-FFF2-40B4-BE49-F238E27FC236}">
                  <a16:creationId xmlns:a16="http://schemas.microsoft.com/office/drawing/2014/main" id="{1593D17A-5FF8-E36B-CE4F-460A94562EC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solidFill>
              <a:srgbClr val="3EFFC0"/>
            </a:solidFill>
            <a:ln w="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1606439-6BD3-9643-2882-1978D2AE902F}"/>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solidFill>
              <a:srgbClr val="3EFFC0"/>
            </a:solidFill>
            <a:ln w="0"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DF1028D-825E-168C-FFFE-B96D9992B3EF}"/>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solidFill>
              <a:srgbClr val="3EFFC0"/>
            </a:solidFill>
            <a:ln w="0"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1D124D34-84E7-DF5D-B26C-14194E8D5A5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solidFill>
              <a:srgbClr val="3EFFC0"/>
            </a:solidFill>
            <a:ln w="0" cap="flat">
              <a:noFill/>
              <a:prstDash val="solid"/>
              <a:miter/>
            </a:ln>
          </p:spPr>
          <p:txBody>
            <a:bodyPr rtlCol="0" anchor="ctr"/>
            <a:lstStyle/>
            <a:p>
              <a:endParaRPr lang="en-US" dirty="0"/>
            </a:p>
          </p:txBody>
        </p:sp>
      </p:grpSp>
      <p:sp>
        <p:nvSpPr>
          <p:cNvPr id="6" name="Color box">
            <a:extLst>
              <a:ext uri="{FF2B5EF4-FFF2-40B4-BE49-F238E27FC236}">
                <a16:creationId xmlns:a16="http://schemas.microsoft.com/office/drawing/2014/main" id="{1ADC2CBD-1CDD-0340-2888-2A3819768DF9}"/>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ea95613a-2966-4e53-bd93-e5f09305cac0&quot;}}" title="Form.Cigna_Confidentiality.Cigna_confidentiality">
            <a:extLst>
              <a:ext uri="{FF2B5EF4-FFF2-40B4-BE49-F238E27FC236}">
                <a16:creationId xmlns:a16="http://schemas.microsoft.com/office/drawing/2014/main" id="{E2AA8AB4-A11F-EA14-1719-681B7DBBA5C2}"/>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9" name="Legal dynamic" descr="{&quot;templafy&quot;:{&quot;id&quot;:&quot;f61af720-bfac-41c1-b41b-a4456f990ce1&quot;}}" title="Form.Cigna_Confidentiality.EvernorthConfidentiality">
            <a:extLst>
              <a:ext uri="{FF2B5EF4-FFF2-40B4-BE49-F238E27FC236}">
                <a16:creationId xmlns:a16="http://schemas.microsoft.com/office/drawing/2014/main" id="{D3CA7B94-86CF-C13D-830B-70154650CB5D}"/>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362724313" name="Dynamic logo hypermint" descr="{&quot;templafy&quot;:{&quot;id&quot;:&quot;24b285a9-f39e-40b1-862d-a473410454ec&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3" name="Footer Placeholder 12">
            <a:extLst>
              <a:ext uri="{FF2B5EF4-FFF2-40B4-BE49-F238E27FC236}">
                <a16:creationId xmlns:a16="http://schemas.microsoft.com/office/drawing/2014/main" id="{0B699ADB-2343-9BA5-1D07-168B74F727F6}"/>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2" name="Date Placeholder 11">
            <a:extLst>
              <a:ext uri="{FF2B5EF4-FFF2-40B4-BE49-F238E27FC236}">
                <a16:creationId xmlns:a16="http://schemas.microsoft.com/office/drawing/2014/main" id="{708F0DC3-DAE2-337A-93D1-0C662A637236}"/>
              </a:ext>
            </a:extLst>
          </p:cNvPr>
          <p:cNvSpPr>
            <a:spLocks noGrp="1"/>
          </p:cNvSpPr>
          <p:nvPr>
            <p:ph type="dt" sz="half" idx="10"/>
          </p:nvPr>
        </p:nvSpPr>
        <p:spPr/>
        <p:txBody>
          <a:bodyPr/>
          <a:lstStyle>
            <a:lvl1pPr>
              <a:defRPr>
                <a:solidFill>
                  <a:schemeClr val="tx2"/>
                </a:solidFill>
              </a:defRPr>
            </a:lvl1pPr>
          </a:lstStyle>
          <a:p>
            <a:fld id="{A85D4D2A-B217-4BFD-8B3B-07E98AFBC00F}" type="datetime4">
              <a:rPr lang="en-US" smtClean="0"/>
              <a:t>September 8, 2025</a:t>
            </a:fld>
            <a:endParaRPr lang="en-US" dirty="0"/>
          </a:p>
        </p:txBody>
      </p:sp>
      <p:sp>
        <p:nvSpPr>
          <p:cNvPr id="14" name="Slide Number Placeholder 13">
            <a:extLst>
              <a:ext uri="{FF2B5EF4-FFF2-40B4-BE49-F238E27FC236}">
                <a16:creationId xmlns:a16="http://schemas.microsoft.com/office/drawing/2014/main" id="{591818E1-2FD3-C87C-C4B1-0CFB19B58440}"/>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4182E82E-2C9A-B379-065F-0F6B3D4B1F60}"/>
              </a:ext>
            </a:extLst>
          </p:cNvPr>
          <p:cNvGrpSpPr>
            <a:grpSpLocks noGrp="1" noUngrp="1" noRot="1" noMove="1" noResize="1"/>
          </p:cNvGrpSpPr>
          <p:nvPr userDrawn="1"/>
        </p:nvGrpSpPr>
        <p:grpSpPr>
          <a:xfrm>
            <a:off x="6234988" y="0"/>
            <a:ext cx="5957012" cy="6097377"/>
            <a:chOff x="6234988" y="0"/>
            <a:chExt cx="5957012" cy="6097377"/>
          </a:xfrm>
          <a:solidFill>
            <a:srgbClr val="DAFA87"/>
          </a:solidFill>
        </p:grpSpPr>
        <p:sp>
          <p:nvSpPr>
            <p:cNvPr id="4" name="Freeform: Shape 3">
              <a:extLst>
                <a:ext uri="{FF2B5EF4-FFF2-40B4-BE49-F238E27FC236}">
                  <a16:creationId xmlns:a16="http://schemas.microsoft.com/office/drawing/2014/main" id="{35D48A27-DFCE-B5A1-0332-9513EB186BB4}"/>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0877405B-4912-0B09-FB06-93CD5FEE8CDD}"/>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82019F4-3164-E423-3AC3-C3ECCBCCF90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56EDD01-43F3-2A64-8C27-417122A02DE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8" name="Color box">
            <a:extLst>
              <a:ext uri="{FF2B5EF4-FFF2-40B4-BE49-F238E27FC236}">
                <a16:creationId xmlns:a16="http://schemas.microsoft.com/office/drawing/2014/main" id="{A99CE28A-8650-8471-FF7D-FE24AFA2A6A4}"/>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2" name="Internal Stamp dynamic" descr="{&quot;templafy&quot;:{&quot;id&quot;:&quot;8baa3eb1-4fb0-4f18-8c89-73d279867955&quot;}}" title="Form.Cigna_Confidentiality.Cigna_confidentiality">
            <a:extLst>
              <a:ext uri="{FF2B5EF4-FFF2-40B4-BE49-F238E27FC236}">
                <a16:creationId xmlns:a16="http://schemas.microsoft.com/office/drawing/2014/main" id="{948DC583-0712-D804-5565-28C52952C9B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3" name="Legal dynamic" descr="{&quot;templafy&quot;:{&quot;id&quot;:&quot;f9d552fe-de73-485a-8577-e5fe61053dd6&quot;}}" title="Form.Cigna_Confidentiality.EvernorthConfidentiality">
            <a:extLst>
              <a:ext uri="{FF2B5EF4-FFF2-40B4-BE49-F238E27FC236}">
                <a16:creationId xmlns:a16="http://schemas.microsoft.com/office/drawing/2014/main" id="{AA1BF352-AAC6-64B8-E9A1-7B1EDDD47DFD}"/>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908533381" name="Dynamic logo hypermint" descr="{&quot;templafy&quot;:{&quot;id&quot;:&quot;06219450-3869-424c-b3d8-c75f2cf9b3e3&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5" name="Footer Placeholder 14">
            <a:extLst>
              <a:ext uri="{FF2B5EF4-FFF2-40B4-BE49-F238E27FC236}">
                <a16:creationId xmlns:a16="http://schemas.microsoft.com/office/drawing/2014/main" id="{14E2D5DF-6ED1-542D-5954-000566C12884}"/>
              </a:ext>
            </a:extLst>
          </p:cNvPr>
          <p:cNvSpPr>
            <a:spLocks noGrp="1"/>
          </p:cNvSpPr>
          <p:nvPr>
            <p:ph type="ftr" sz="quarter" idx="14"/>
          </p:nvPr>
        </p:nvSpPr>
        <p:spPr/>
        <p:txBody>
          <a:bodyPr/>
          <a:lstStyle>
            <a:lvl1pPr>
              <a:defRPr>
                <a:solidFill>
                  <a:schemeClr val="tx2"/>
                </a:solidFill>
              </a:defRPr>
            </a:lvl1pPr>
          </a:lstStyle>
          <a:p>
            <a:endParaRPr lang="en-US" dirty="0"/>
          </a:p>
        </p:txBody>
      </p:sp>
      <p:sp>
        <p:nvSpPr>
          <p:cNvPr id="14" name="Date Placeholder 13">
            <a:extLst>
              <a:ext uri="{FF2B5EF4-FFF2-40B4-BE49-F238E27FC236}">
                <a16:creationId xmlns:a16="http://schemas.microsoft.com/office/drawing/2014/main" id="{5195C9C8-D568-1DA5-C549-8108BCED998E}"/>
              </a:ext>
            </a:extLst>
          </p:cNvPr>
          <p:cNvSpPr>
            <a:spLocks noGrp="1"/>
          </p:cNvSpPr>
          <p:nvPr>
            <p:ph type="dt" sz="half" idx="13"/>
          </p:nvPr>
        </p:nvSpPr>
        <p:spPr/>
        <p:txBody>
          <a:bodyPr/>
          <a:lstStyle>
            <a:lvl1pPr>
              <a:defRPr>
                <a:solidFill>
                  <a:schemeClr val="tx2"/>
                </a:solidFill>
              </a:defRPr>
            </a:lvl1pPr>
          </a:lstStyle>
          <a:p>
            <a:fld id="{47FF2B18-3BE6-466B-A5A1-D0C9D3EAC400}"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8426879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B66E3CA0-C90F-6128-18A9-4FE85C887EE6}"/>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8D307663-CD43-8EC4-0C5E-3A59CCC151AF}"/>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AA43885-FB53-6A31-409F-7CEB5B158414}"/>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43EFE5A-9166-ED47-AD48-948770071722}"/>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8CAE41B-9948-BC0E-E6A5-8D4D2B4AEEF0}"/>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8" name="Color box">
            <a:extLst>
              <a:ext uri="{FF2B5EF4-FFF2-40B4-BE49-F238E27FC236}">
                <a16:creationId xmlns:a16="http://schemas.microsoft.com/office/drawing/2014/main" id="{D7D9E9DB-925C-B677-85AA-71E871109896}"/>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3" name="Internal Stamp dynamic" descr="{&quot;templafy&quot;:{&quot;id&quot;:&quot;1b9c4896-c64b-4f56-badb-a901b9fb982b&quot;}}" title="Form.Cigna_Confidentiality.Cigna_confidentiality">
            <a:extLst>
              <a:ext uri="{FF2B5EF4-FFF2-40B4-BE49-F238E27FC236}">
                <a16:creationId xmlns:a16="http://schemas.microsoft.com/office/drawing/2014/main" id="{25C7FBE7-93BF-24AD-0B9E-3CB50A72694D}"/>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4" name="Legal dynamic" descr="{&quot;templafy&quot;:{&quot;id&quot;:&quot;34437906-9f96-4a7c-9bdd-3dcfdc613cba&quot;}}" title="Form.Cigna_Confidentiality.EvernorthConfidentiality">
            <a:extLst>
              <a:ext uri="{FF2B5EF4-FFF2-40B4-BE49-F238E27FC236}">
                <a16:creationId xmlns:a16="http://schemas.microsoft.com/office/drawing/2014/main" id="{F39FF65C-96DA-8719-71C5-2D07A17AFBCD}"/>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568565892" name="Dynamic logo hypermint" descr="{&quot;templafy&quot;:{&quot;id&quot;:&quot;de5fd6fb-d598-4625-9018-a4a941087c0f&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7" name="Footer Placeholder 16">
            <a:extLst>
              <a:ext uri="{FF2B5EF4-FFF2-40B4-BE49-F238E27FC236}">
                <a16:creationId xmlns:a16="http://schemas.microsoft.com/office/drawing/2014/main" id="{8F20596D-0755-25EA-781E-5104ECCBCA3B}"/>
              </a:ext>
            </a:extLst>
          </p:cNvPr>
          <p:cNvSpPr>
            <a:spLocks noGrp="1"/>
          </p:cNvSpPr>
          <p:nvPr>
            <p:ph type="ftr" sz="quarter" idx="14"/>
          </p:nvPr>
        </p:nvSpPr>
        <p:spPr/>
        <p:txBody>
          <a:bodyPr/>
          <a:lstStyle>
            <a:lvl1pPr>
              <a:defRPr>
                <a:solidFill>
                  <a:schemeClr val="tx2"/>
                </a:solidFill>
              </a:defRPr>
            </a:lvl1pPr>
          </a:lstStyle>
          <a:p>
            <a:endParaRPr lang="en-US" dirty="0"/>
          </a:p>
        </p:txBody>
      </p:sp>
      <p:sp>
        <p:nvSpPr>
          <p:cNvPr id="15" name="Date Placeholder 14">
            <a:extLst>
              <a:ext uri="{FF2B5EF4-FFF2-40B4-BE49-F238E27FC236}">
                <a16:creationId xmlns:a16="http://schemas.microsoft.com/office/drawing/2014/main" id="{7F343834-2EEA-A701-62B3-05370A73B036}"/>
              </a:ext>
            </a:extLst>
          </p:cNvPr>
          <p:cNvSpPr>
            <a:spLocks noGrp="1"/>
          </p:cNvSpPr>
          <p:nvPr>
            <p:ph type="dt" sz="half" idx="13"/>
          </p:nvPr>
        </p:nvSpPr>
        <p:spPr/>
        <p:txBody>
          <a:bodyPr/>
          <a:lstStyle>
            <a:lvl1pPr>
              <a:defRPr>
                <a:solidFill>
                  <a:schemeClr val="tx2"/>
                </a:solidFill>
              </a:defRPr>
            </a:lvl1pPr>
          </a:lstStyle>
          <a:p>
            <a:fld id="{5C78D75A-8F9D-4EA7-B2BD-EA8463F87420}"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238832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3.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B3996587-F66A-7795-7A7C-0EEA1C4E72CF}"/>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28EECF1-AFC8-786B-F0EB-45FB91BD3D55}"/>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DBCF8A6-BFFD-66E4-8705-080161A5886B}"/>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313CBEB-4968-5C39-CF44-109B6865FD97}"/>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4A1ECFB-03D6-C2FD-EF6C-BB99A4E095C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8" name="Color box">
            <a:extLst>
              <a:ext uri="{FF2B5EF4-FFF2-40B4-BE49-F238E27FC236}">
                <a16:creationId xmlns:a16="http://schemas.microsoft.com/office/drawing/2014/main" id="{90752423-9149-D2CA-8DB5-CC7304233F83}"/>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3" name="Internal Stamp dynamic" descr="{&quot;templafy&quot;:{&quot;id&quot;:&quot;161a261a-610e-4dd3-bcd3-75133e1fbcb0&quot;}}" title="Form.Cigna_Confidentiality.Cigna_confidentiality">
            <a:extLst>
              <a:ext uri="{FF2B5EF4-FFF2-40B4-BE49-F238E27FC236}">
                <a16:creationId xmlns:a16="http://schemas.microsoft.com/office/drawing/2014/main" id="{7F1DAA16-1A43-2AB3-4C97-3C3001242DC7}"/>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4" name="Legal dynamic" descr="{&quot;templafy&quot;:{&quot;id&quot;:&quot;eeff9800-1234-44ef-8a09-d479c746b5b7&quot;}}" title="Form.Cigna_Confidentiality.EvernorthConfidentiality">
            <a:extLst>
              <a:ext uri="{FF2B5EF4-FFF2-40B4-BE49-F238E27FC236}">
                <a16:creationId xmlns:a16="http://schemas.microsoft.com/office/drawing/2014/main" id="{B2356928-6CCA-DDC0-D207-9ACFCF6CADD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757660660" name="Dynamic logo hypermint" descr="{&quot;templafy&quot;:{&quot;id&quot;:&quot;c1c85110-d94c-4635-b167-1cc953c0db5f&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7" name="Footer Placeholder 16">
            <a:extLst>
              <a:ext uri="{FF2B5EF4-FFF2-40B4-BE49-F238E27FC236}">
                <a16:creationId xmlns:a16="http://schemas.microsoft.com/office/drawing/2014/main" id="{33B8F296-A1EA-4706-D873-6A0C74FB966C}"/>
              </a:ext>
            </a:extLst>
          </p:cNvPr>
          <p:cNvSpPr>
            <a:spLocks noGrp="1"/>
          </p:cNvSpPr>
          <p:nvPr>
            <p:ph type="ftr" sz="quarter" idx="14"/>
          </p:nvPr>
        </p:nvSpPr>
        <p:spPr/>
        <p:txBody>
          <a:bodyPr/>
          <a:lstStyle>
            <a:lvl1pPr>
              <a:defRPr>
                <a:solidFill>
                  <a:schemeClr val="tx2"/>
                </a:solidFill>
              </a:defRPr>
            </a:lvl1pPr>
          </a:lstStyle>
          <a:p>
            <a:endParaRPr lang="en-US" dirty="0"/>
          </a:p>
        </p:txBody>
      </p:sp>
      <p:sp>
        <p:nvSpPr>
          <p:cNvPr id="15" name="Date Placeholder 14">
            <a:extLst>
              <a:ext uri="{FF2B5EF4-FFF2-40B4-BE49-F238E27FC236}">
                <a16:creationId xmlns:a16="http://schemas.microsoft.com/office/drawing/2014/main" id="{B24E6E0C-9C2B-2434-A6A4-8480DDA9F17A}"/>
              </a:ext>
            </a:extLst>
          </p:cNvPr>
          <p:cNvSpPr>
            <a:spLocks noGrp="1"/>
          </p:cNvSpPr>
          <p:nvPr>
            <p:ph type="dt" sz="half" idx="13"/>
          </p:nvPr>
        </p:nvSpPr>
        <p:spPr/>
        <p:txBody>
          <a:bodyPr/>
          <a:lstStyle>
            <a:lvl1pPr>
              <a:defRPr>
                <a:solidFill>
                  <a:schemeClr val="tx2"/>
                </a:solidFill>
              </a:defRPr>
            </a:lvl1pPr>
          </a:lstStyle>
          <a:p>
            <a:fld id="{E2E184FB-BB22-4D85-B217-C66E84938504}"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9310665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4.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14495C1B-137E-E464-9AE5-C611E563C3AA}"/>
              </a:ext>
            </a:extLst>
          </p:cNvPr>
          <p:cNvGrpSpPr>
            <a:grpSpLocks noGrp="1" noUngrp="1" noRot="1" noMove="1" noResize="1"/>
          </p:cNvGrpSpPr>
          <p:nvPr userDrawn="1"/>
        </p:nvGrpSpPr>
        <p:grpSpPr>
          <a:xfrm>
            <a:off x="6234988" y="0"/>
            <a:ext cx="5957012" cy="6097377"/>
            <a:chOff x="6234988" y="0"/>
            <a:chExt cx="5957012" cy="6097377"/>
          </a:xfrm>
          <a:gradFill>
            <a:gsLst>
              <a:gs pos="0">
                <a:srgbClr val="90B9FF"/>
              </a:gs>
              <a:gs pos="96000">
                <a:schemeClr val="accent1"/>
              </a:gs>
            </a:gsLst>
            <a:path path="circle">
              <a:fillToRect r="100000" b="100000"/>
            </a:path>
          </a:gradFill>
        </p:grpSpPr>
        <p:sp>
          <p:nvSpPr>
            <p:cNvPr id="12" name="Freeform: Shape 11">
              <a:extLst>
                <a:ext uri="{FF2B5EF4-FFF2-40B4-BE49-F238E27FC236}">
                  <a16:creationId xmlns:a16="http://schemas.microsoft.com/office/drawing/2014/main" id="{37303555-3FAE-A3B3-C4E4-B941F74F4172}"/>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B31B3AC-F7E0-73BB-799E-D6E7ACEB261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7CA41BA-F22D-82AD-404C-C6A5E4CC2F36}"/>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DD392A3-B6EC-138E-D122-C6597CF5CE4E}"/>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5" name="Color box">
            <a:extLst>
              <a:ext uri="{FF2B5EF4-FFF2-40B4-BE49-F238E27FC236}">
                <a16:creationId xmlns:a16="http://schemas.microsoft.com/office/drawing/2014/main" id="{6685FC27-3A46-564A-095D-37137C2C8CAE}"/>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6" name="Internal Stamp dynamic" descr="{&quot;templafy&quot;:{&quot;id&quot;:&quot;e52de168-8fda-4a17-8df8-6bb423c9b703&quot;}}" title="Form.Cigna_Confidentiality.Cigna_confidentiality">
            <a:extLst>
              <a:ext uri="{FF2B5EF4-FFF2-40B4-BE49-F238E27FC236}">
                <a16:creationId xmlns:a16="http://schemas.microsoft.com/office/drawing/2014/main" id="{23DE3528-8DA1-FF0D-8B84-AE6A84F32BDC}"/>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8" name="Legal dynamic" descr="{&quot;templafy&quot;:{&quot;id&quot;:&quot;c1dc3286-34e3-45ab-b48f-3da8af8dd8eb&quot;}}" title="Form.Cigna_Confidentiality.EvernorthConfidentiality">
            <a:extLst>
              <a:ext uri="{FF2B5EF4-FFF2-40B4-BE49-F238E27FC236}">
                <a16:creationId xmlns:a16="http://schemas.microsoft.com/office/drawing/2014/main" id="{568F366E-F243-5F1A-FE50-83BFF4EF813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283177198" name="Dynamic logo hypermint" descr="{&quot;templafy&quot;:{&quot;id&quot;:&quot;b948b33b-82ab-41e0-adc5-d7d7de826eaa&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dirty="0"/>
              <a:t>Click to add title</a:t>
            </a:r>
            <a:endParaRPr lang="en-US" dirty="0"/>
          </a:p>
        </p:txBody>
      </p:sp>
      <p:sp>
        <p:nvSpPr>
          <p:cNvPr id="11" name="Footer Placeholder 10">
            <a:extLst>
              <a:ext uri="{FF2B5EF4-FFF2-40B4-BE49-F238E27FC236}">
                <a16:creationId xmlns:a16="http://schemas.microsoft.com/office/drawing/2014/main" id="{3E4B156A-A16F-6D83-0DD7-47F4ECDC1801}"/>
              </a:ext>
            </a:extLst>
          </p:cNvPr>
          <p:cNvSpPr>
            <a:spLocks noGrp="1"/>
          </p:cNvSpPr>
          <p:nvPr>
            <p:ph type="ftr" sz="quarter" idx="14"/>
          </p:nvPr>
        </p:nvSpPr>
        <p:spPr/>
        <p:txBody>
          <a:bodyPr/>
          <a:lstStyle>
            <a:lvl1pPr>
              <a:defRPr>
                <a:solidFill>
                  <a:schemeClr val="tx2"/>
                </a:solidFill>
              </a:defRPr>
            </a:lvl1pPr>
          </a:lstStyle>
          <a:p>
            <a:endParaRPr lang="en-US" dirty="0"/>
          </a:p>
        </p:txBody>
      </p:sp>
      <p:sp>
        <p:nvSpPr>
          <p:cNvPr id="9" name="Date Placeholder 8">
            <a:extLst>
              <a:ext uri="{FF2B5EF4-FFF2-40B4-BE49-F238E27FC236}">
                <a16:creationId xmlns:a16="http://schemas.microsoft.com/office/drawing/2014/main" id="{6602B92C-7E0A-469B-E8FE-B349DA84D5D1}"/>
              </a:ext>
            </a:extLst>
          </p:cNvPr>
          <p:cNvSpPr>
            <a:spLocks noGrp="1"/>
          </p:cNvSpPr>
          <p:nvPr>
            <p:ph type="dt" sz="half" idx="13"/>
          </p:nvPr>
        </p:nvSpPr>
        <p:spPr/>
        <p:txBody>
          <a:bodyPr/>
          <a:lstStyle>
            <a:lvl1pPr>
              <a:defRPr>
                <a:solidFill>
                  <a:schemeClr val="tx2"/>
                </a:solidFill>
              </a:defRPr>
            </a:lvl1pPr>
          </a:lstStyle>
          <a:p>
            <a:fld id="{F533E977-75F7-4B87-8E4E-A64AFA2B3022}"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472874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9" name="Color box">
            <a:extLst>
              <a:ext uri="{FF2B5EF4-FFF2-40B4-BE49-F238E27FC236}">
                <a16:creationId xmlns:a16="http://schemas.microsoft.com/office/drawing/2014/main" id="{BDABB71F-2F38-C149-F321-5A42D06820EB}"/>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rgbClr val="008F83"/>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dirty="0"/>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dirty="0"/>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dirty="0"/>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dirty="0"/>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grpFill/>
            <a:ln w="0" cap="flat">
              <a:noFill/>
              <a:prstDash val="solid"/>
              <a:miter/>
            </a:ln>
          </p:spPr>
          <p:txBody>
            <a:bodyPr rtlCol="0" anchor="ctr"/>
            <a:lstStyle/>
            <a:p>
              <a:endParaRPr lang="en-US" dirty="0"/>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13" name="Internal Stamp dynamic" descr="{&quot;templafy&quot;:{&quot;id&quot;:&quot;32eec401-6c34-423e-a8f2-a338d4fc25de&quot;}}" title="Form.Cigna_Confidentiality.Cigna_confidentiality">
            <a:extLst>
              <a:ext uri="{FF2B5EF4-FFF2-40B4-BE49-F238E27FC236}">
                <a16:creationId xmlns:a16="http://schemas.microsoft.com/office/drawing/2014/main" id="{C489FB9E-8509-1149-D182-2ADF54C2FAC8}"/>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9" name="Legal dynamic" descr="{&quot;templafy&quot;:{&quot;id&quot;:&quot;85a32f39-39b7-43f0-a66f-35de7c3332eb&quot;}}" title="Form.Cigna_Confidentiality.EvernorthConfidentiality">
            <a:extLst>
              <a:ext uri="{FF2B5EF4-FFF2-40B4-BE49-F238E27FC236}">
                <a16:creationId xmlns:a16="http://schemas.microsoft.com/office/drawing/2014/main" id="{44789C2E-1084-D1EC-4A4F-45FDC5B7B73A}"/>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65467448" name="Dynamic logo dark mint" descr="{&quot;templafy&quot;:{&quot;id&quot;:&quot;669f0f6f-5f59-48a0-9ff8-2d8c791ee295&quot;}}"/>
          <p:cNvPicPr>
            <a:picLocks noChangeAspect="1"/>
          </p:cNvPicPr>
          <p:nvPr/>
        </p:nvPicPr>
        <p:blipFill>
          <a:blip r:embed="rId2"/>
          <a:stretch>
            <a:fillRect/>
          </a:stretch>
        </p:blipFill>
        <p:spPr>
          <a:xfrm>
            <a:off x="346677" y="5882400"/>
            <a:ext cx="2145600" cy="756000"/>
          </a:xfrm>
          <a:prstGeom prst="rect">
            <a:avLst/>
          </a:prstGeom>
        </p:spPr>
      </p:pic>
      <p:sp>
        <p:nvSpPr>
          <p:cNvPr id="2" name="Title 1">
            <a:extLst>
              <a:ext uri="{FF2B5EF4-FFF2-40B4-BE49-F238E27FC236}">
                <a16:creationId xmlns:a16="http://schemas.microsoft.com/office/drawing/2014/main" id="{4748C412-B941-D68B-A234-57573C5C0D2B}"/>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4" name="Text Placeholder 4">
            <a:extLst>
              <a:ext uri="{FF2B5EF4-FFF2-40B4-BE49-F238E27FC236}">
                <a16:creationId xmlns:a16="http://schemas.microsoft.com/office/drawing/2014/main" id="{B7AECB3D-F132-4EE4-563E-B7A92CAA1DA5}"/>
              </a:ext>
            </a:extLst>
          </p:cNvPr>
          <p:cNvSpPr>
            <a:spLocks noGrp="1"/>
          </p:cNvSpPr>
          <p:nvPr>
            <p:ph type="body" sz="quarter" idx="13" hasCustomPrompt="1"/>
          </p:nvPr>
        </p:nvSpPr>
        <p:spPr>
          <a:xfrm>
            <a:off x="360000" y="4546800"/>
            <a:ext cx="5647100" cy="720000"/>
          </a:xfrm>
        </p:spPr>
        <p:txBody>
          <a:bodyPr/>
          <a:lstStyle>
            <a:lvl1pPr marL="0" indent="0">
              <a:lnSpc>
                <a:spcPct val="105000"/>
              </a:lnSpc>
              <a:buNone/>
              <a:defRPr sz="2200">
                <a:solidFill>
                  <a:srgbClr val="008F83"/>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0" name="Text Placeholder 6">
            <a:extLst>
              <a:ext uri="{FF2B5EF4-FFF2-40B4-BE49-F238E27FC236}">
                <a16:creationId xmlns:a16="http://schemas.microsoft.com/office/drawing/2014/main" id="{9E103470-51F2-B68E-0146-933787FC4466}"/>
              </a:ext>
            </a:extLst>
          </p:cNvPr>
          <p:cNvSpPr>
            <a:spLocks noGrp="1"/>
          </p:cNvSpPr>
          <p:nvPr>
            <p:ph type="body" sz="quarter" idx="18" hasCustomPrompt="1"/>
          </p:nvPr>
        </p:nvSpPr>
        <p:spPr>
          <a:xfrm>
            <a:off x="360000" y="860311"/>
            <a:ext cx="5647100" cy="500489"/>
          </a:xfrm>
        </p:spPr>
        <p:txBody>
          <a:bodyPr/>
          <a:lstStyle>
            <a:lvl1pPr marL="0" indent="0">
              <a:lnSpc>
                <a:spcPct val="100000"/>
              </a:lnSpc>
              <a:spcAft>
                <a:spcPts val="0"/>
              </a:spcAft>
              <a:buNone/>
              <a:defRPr sz="2000" cap="all" baseline="0">
                <a:solidFill>
                  <a:srgbClr val="008F83"/>
                </a:solidFill>
              </a:defRPr>
            </a:lvl1pPr>
          </a:lstStyle>
          <a:p>
            <a:pPr lvl="0"/>
            <a:r>
              <a:rPr lang="en-US" dirty="0"/>
              <a:t>PRODUCT NAME</a:t>
            </a:r>
          </a:p>
        </p:txBody>
      </p:sp>
      <p:sp>
        <p:nvSpPr>
          <p:cNvPr id="20" name="Footer Placeholder 19">
            <a:extLst>
              <a:ext uri="{FF2B5EF4-FFF2-40B4-BE49-F238E27FC236}">
                <a16:creationId xmlns:a16="http://schemas.microsoft.com/office/drawing/2014/main" id="{896F16DE-1556-F4E7-EA93-F256099F4BBB}"/>
              </a:ext>
            </a:extLst>
          </p:cNvPr>
          <p:cNvSpPr>
            <a:spLocks noGrp="1"/>
          </p:cNvSpPr>
          <p:nvPr>
            <p:ph type="ftr" sz="quarter" idx="17"/>
          </p:nvPr>
        </p:nvSpPr>
        <p:spPr/>
        <p:txBody>
          <a:bodyPr/>
          <a:lstStyle/>
          <a:p>
            <a:endParaRPr lang="en-US" dirty="0"/>
          </a:p>
        </p:txBody>
      </p:sp>
      <p:sp>
        <p:nvSpPr>
          <p:cNvPr id="5" name="Date Placeholder 4">
            <a:extLst>
              <a:ext uri="{FF2B5EF4-FFF2-40B4-BE49-F238E27FC236}">
                <a16:creationId xmlns:a16="http://schemas.microsoft.com/office/drawing/2014/main" id="{6FCE309C-8425-F262-20C0-0A975B2153F0}"/>
              </a:ext>
            </a:extLst>
          </p:cNvPr>
          <p:cNvSpPr>
            <a:spLocks noGrp="1"/>
          </p:cNvSpPr>
          <p:nvPr>
            <p:ph type="dt" sz="half" idx="16"/>
          </p:nvPr>
        </p:nvSpPr>
        <p:spPr/>
        <p:txBody>
          <a:bodyPr/>
          <a:lstStyle/>
          <a:p>
            <a:fld id="{9BD68CF8-14C6-466B-88D8-5C22120B91F0}" type="datetime4">
              <a:rPr lang="en-US" smtClean="0"/>
              <a:t>September 8, 2025</a:t>
            </a:fld>
            <a:endParaRPr lang="en-US" dirty="0"/>
          </a:p>
        </p:txBody>
      </p:sp>
      <p:sp>
        <p:nvSpPr>
          <p:cNvPr id="22" name="Slide Number Placeholder 21">
            <a:extLst>
              <a:ext uri="{FF2B5EF4-FFF2-40B4-BE49-F238E27FC236}">
                <a16:creationId xmlns:a16="http://schemas.microsoft.com/office/drawing/2014/main" id="{353473A6-FA79-6B67-7DF5-F90F43104381}"/>
              </a:ext>
            </a:extLst>
          </p:cNvPr>
          <p:cNvSpPr>
            <a:spLocks noGrp="1"/>
          </p:cNvSpPr>
          <p:nvPr>
            <p:ph type="sldNum" sz="quarter" idx="1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77455448"/>
      </p:ext>
    </p:extLst>
  </p:cSld>
  <p:clrMapOvr>
    <a:masterClrMapping/>
  </p:clrMapOvr>
  <p:extLst>
    <p:ext uri="{DCECCB84-F9BA-43D5-87BE-67443E8EF086}">
      <p15:sldGuideLst xmlns:p15="http://schemas.microsoft.com/office/powerpoint/2012/main">
        <p15:guide id="1" orient="horz" pos="2863" userDrawn="1">
          <p15:clr>
            <a:srgbClr val="A4A3A4"/>
          </p15:clr>
        </p15:guide>
        <p15:guide id="2" orient="horz" pos="85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3" name="Group 2">
            <a:extLst>
              <a:ext uri="{FF2B5EF4-FFF2-40B4-BE49-F238E27FC236}">
                <a16:creationId xmlns:a16="http://schemas.microsoft.com/office/drawing/2014/main" id="{8FDE4B12-DCE7-235F-C811-7E2C9E2899BB}"/>
              </a:ext>
            </a:extLst>
          </p:cNvPr>
          <p:cNvGrpSpPr>
            <a:grpSpLocks noGrp="1" noUngrp="1" noRot="1" noMove="1" noResize="1"/>
          </p:cNvGrpSpPr>
          <p:nvPr userDrawn="1"/>
        </p:nvGrpSpPr>
        <p:grpSpPr>
          <a:xfrm>
            <a:off x="6234988" y="0"/>
            <a:ext cx="5957012" cy="6097377"/>
            <a:chOff x="6234988" y="0"/>
            <a:chExt cx="5957012" cy="6097377"/>
          </a:xfrm>
          <a:solidFill>
            <a:srgbClr val="008F83"/>
          </a:solidFill>
        </p:grpSpPr>
        <p:sp>
          <p:nvSpPr>
            <p:cNvPr id="4" name="Freeform: Shape 3">
              <a:extLst>
                <a:ext uri="{FF2B5EF4-FFF2-40B4-BE49-F238E27FC236}">
                  <a16:creationId xmlns:a16="http://schemas.microsoft.com/office/drawing/2014/main" id="{4EC64AEE-4D21-6CD3-F866-0AD999AD89FE}"/>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2D9B6CFB-55C1-F1A6-E382-0FDA7B2556A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75D8C32C-9AB4-4CEE-825C-C74C055B9E8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F20D3DE-D3EB-65EE-37C2-651AB44F0AA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8" name="Color box">
            <a:extLst>
              <a:ext uri="{FF2B5EF4-FFF2-40B4-BE49-F238E27FC236}">
                <a16:creationId xmlns:a16="http://schemas.microsoft.com/office/drawing/2014/main" id="{8A7FB1E0-6DCC-BF8F-2694-7F0590AF865C}"/>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4" name="Internal Stamp dynamic" descr="{&quot;templafy&quot;:{&quot;id&quot;:&quot;13023a9a-9dd1-4f85-a2b2-423a71fbdbca&quot;}}" title="Form.Cigna_Confidentiality.Cigna_confidentiality">
            <a:extLst>
              <a:ext uri="{FF2B5EF4-FFF2-40B4-BE49-F238E27FC236}">
                <a16:creationId xmlns:a16="http://schemas.microsoft.com/office/drawing/2014/main" id="{E5CB5371-F493-BE6B-E7D2-59033ECF636E}"/>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5" name="Legal dynamic" descr="{&quot;templafy&quot;:{&quot;id&quot;:&quot;95f614ee-531f-4d0a-97be-090e2fd4398b&quot;}}" title="Form.Cigna_Confidentiality.EvernorthConfidentiality">
            <a:extLst>
              <a:ext uri="{FF2B5EF4-FFF2-40B4-BE49-F238E27FC236}">
                <a16:creationId xmlns:a16="http://schemas.microsoft.com/office/drawing/2014/main" id="{3CA7EB5A-D24E-A595-1A90-79A3A1F422B6}"/>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629507291" name="Dynamic logo dark mint" descr="{&quot;templafy&quot;:{&quot;id&quot;:&quot;66683103-0dfa-4a88-8ee5-18896c130ac1&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6" name="Footer Placeholder 15">
            <a:extLst>
              <a:ext uri="{FF2B5EF4-FFF2-40B4-BE49-F238E27FC236}">
                <a16:creationId xmlns:a16="http://schemas.microsoft.com/office/drawing/2014/main" id="{3FB4DCA3-4C3E-03E3-495E-2C4553E741A7}"/>
              </a:ext>
            </a:extLst>
          </p:cNvPr>
          <p:cNvSpPr>
            <a:spLocks noGrp="1"/>
          </p:cNvSpPr>
          <p:nvPr>
            <p:ph type="ftr" sz="quarter" idx="14"/>
          </p:nvPr>
        </p:nvSpPr>
        <p:spPr/>
        <p:txBody>
          <a:bodyPr/>
          <a:lstStyle/>
          <a:p>
            <a:endParaRPr lang="en-US" dirty="0"/>
          </a:p>
        </p:txBody>
      </p:sp>
      <p:sp>
        <p:nvSpPr>
          <p:cNvPr id="6" name="Date Placeholder 5">
            <a:extLst>
              <a:ext uri="{FF2B5EF4-FFF2-40B4-BE49-F238E27FC236}">
                <a16:creationId xmlns:a16="http://schemas.microsoft.com/office/drawing/2014/main" id="{EF8FB97B-38E3-B5BD-794A-2E21A47C9FB9}"/>
              </a:ext>
            </a:extLst>
          </p:cNvPr>
          <p:cNvSpPr>
            <a:spLocks noGrp="1"/>
          </p:cNvSpPr>
          <p:nvPr>
            <p:ph type="dt" sz="half" idx="13"/>
          </p:nvPr>
        </p:nvSpPr>
        <p:spPr/>
        <p:txBody>
          <a:bodyPr/>
          <a:lstStyle/>
          <a:p>
            <a:fld id="{BC656904-4C35-463A-A907-3E2BCA139832}"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91527598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1.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5EF3B1CC-2D90-3ADB-7465-C8E23C317EA7}"/>
              </a:ext>
            </a:extLst>
          </p:cNvPr>
          <p:cNvGrpSpPr>
            <a:grpSpLocks noGrp="1" noUngrp="1" noRot="1" noMove="1" noResize="1"/>
          </p:cNvGrpSpPr>
          <p:nvPr userDrawn="1"/>
        </p:nvGrpSpPr>
        <p:grpSpPr>
          <a:xfrm>
            <a:off x="6234988" y="0"/>
            <a:ext cx="5957012" cy="6097377"/>
            <a:chOff x="6234988" y="0"/>
            <a:chExt cx="5957012" cy="6097377"/>
          </a:xfrm>
          <a:solidFill>
            <a:srgbClr val="035C67"/>
          </a:solidFill>
        </p:grpSpPr>
        <p:sp>
          <p:nvSpPr>
            <p:cNvPr id="5" name="Freeform: Shape 4">
              <a:extLst>
                <a:ext uri="{FF2B5EF4-FFF2-40B4-BE49-F238E27FC236}">
                  <a16:creationId xmlns:a16="http://schemas.microsoft.com/office/drawing/2014/main" id="{7DA64C85-477F-121B-B483-C6541987E0C0}"/>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8133FB7-882E-C08F-2E5F-4B222A2330B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F6158F4-CFD2-4F3F-1695-3381ED3A312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CBD060A1-2A4A-4B3B-4BD4-AF331E8BB854}"/>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8" name="Color box">
            <a:extLst>
              <a:ext uri="{FF2B5EF4-FFF2-40B4-BE49-F238E27FC236}">
                <a16:creationId xmlns:a16="http://schemas.microsoft.com/office/drawing/2014/main" id="{B0401E4E-288F-EEAB-D08A-BC7CBE9B4A3C}"/>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5" name="Internal Stamp dynamic" descr="{&quot;templafy&quot;:{&quot;id&quot;:&quot;64d01a4a-7eee-4bd0-8fce-5c68e8ef8939&quot;}}" title="Form.Cigna_Confidentiality.Cigna_confidentiality">
            <a:extLst>
              <a:ext uri="{FF2B5EF4-FFF2-40B4-BE49-F238E27FC236}">
                <a16:creationId xmlns:a16="http://schemas.microsoft.com/office/drawing/2014/main" id="{434EEB42-63AA-8960-23CC-5B0365047FB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6" name="Legal dynamic" descr="{&quot;templafy&quot;:{&quot;id&quot;:&quot;57887a5c-4d64-42fb-84ed-4aea772888ef&quot;}}" title="Form.Cigna_Confidentiality.EvernorthConfidentiality">
            <a:extLst>
              <a:ext uri="{FF2B5EF4-FFF2-40B4-BE49-F238E27FC236}">
                <a16:creationId xmlns:a16="http://schemas.microsoft.com/office/drawing/2014/main" id="{73ADB4B6-0AA7-56E1-BA94-C1077D268DD3}"/>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959830456" name="Dynamic logo dark mint" descr="{&quot;templafy&quot;:{&quot;id&quot;:&quot;c952a4ce-5795-41bc-9530-3b6244c6eb44&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8" name="Footer Placeholder 17">
            <a:extLst>
              <a:ext uri="{FF2B5EF4-FFF2-40B4-BE49-F238E27FC236}">
                <a16:creationId xmlns:a16="http://schemas.microsoft.com/office/drawing/2014/main" id="{6DB5D063-BE6C-2B87-49F2-BF2898B8FC1C}"/>
              </a:ext>
            </a:extLst>
          </p:cNvPr>
          <p:cNvSpPr>
            <a:spLocks noGrp="1"/>
          </p:cNvSpPr>
          <p:nvPr>
            <p:ph type="ftr" sz="quarter" idx="14"/>
          </p:nvPr>
        </p:nvSpPr>
        <p:spPr/>
        <p:txBody>
          <a:bodyPr/>
          <a:lstStyle/>
          <a:p>
            <a:endParaRPr lang="en-US" dirty="0"/>
          </a:p>
        </p:txBody>
      </p:sp>
      <p:sp>
        <p:nvSpPr>
          <p:cNvPr id="17" name="Date Placeholder 16">
            <a:extLst>
              <a:ext uri="{FF2B5EF4-FFF2-40B4-BE49-F238E27FC236}">
                <a16:creationId xmlns:a16="http://schemas.microsoft.com/office/drawing/2014/main" id="{D8AB1730-3FA2-080D-2BA1-FEB53E9B03C4}"/>
              </a:ext>
            </a:extLst>
          </p:cNvPr>
          <p:cNvSpPr>
            <a:spLocks noGrp="1"/>
          </p:cNvSpPr>
          <p:nvPr>
            <p:ph type="dt" sz="half" idx="13"/>
          </p:nvPr>
        </p:nvSpPr>
        <p:spPr/>
        <p:txBody>
          <a:bodyPr/>
          <a:lstStyle/>
          <a:p>
            <a:fld id="{AC34AE69-EF55-4A38-9CE1-30E7EED9CD98}"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8781247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2.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139AB019-BAEB-4FEB-2F55-1C336F9A4A4A}"/>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3F74397A-4392-9DE2-BF1D-D5F7F87D6178}"/>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27004986-DDB0-4BBE-0FB4-6B93A6068FF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B83E75C-9F74-CDD1-71D7-764F1FD61903}"/>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34B7FFBE-16CD-855E-5E29-2FB73A27C966}"/>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16" name="Color box">
            <a:extLst>
              <a:ext uri="{FF2B5EF4-FFF2-40B4-BE49-F238E27FC236}">
                <a16:creationId xmlns:a16="http://schemas.microsoft.com/office/drawing/2014/main" id="{44904A41-CFBE-48C1-EF97-61B7A91333B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7" name="Internal Stamp dynamic" descr="{&quot;templafy&quot;:{&quot;id&quot;:&quot;326abe8f-2721-46f8-87db-66d1cd7b9472&quot;}}" title="Form.Cigna_Confidentiality.Cigna_confidentiality">
            <a:extLst>
              <a:ext uri="{FF2B5EF4-FFF2-40B4-BE49-F238E27FC236}">
                <a16:creationId xmlns:a16="http://schemas.microsoft.com/office/drawing/2014/main" id="{948DCD3A-79E7-6BE2-678B-495FA74CD3BD}"/>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8" name="Legal dynamic" descr="{&quot;templafy&quot;:{&quot;id&quot;:&quot;552277ca-94e4-498e-ae50-e359038bbf87&quot;}}" title="Form.Cigna_Confidentiality.EvernorthConfidentiality">
            <a:extLst>
              <a:ext uri="{FF2B5EF4-FFF2-40B4-BE49-F238E27FC236}">
                <a16:creationId xmlns:a16="http://schemas.microsoft.com/office/drawing/2014/main" id="{02CBBA9D-5E69-8B9D-6221-043C5455848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907254341" name="Dynamic logo dark mint" descr="{&quot;templafy&quot;:{&quot;id&quot;:&quot;072a2147-39e8-4875-8c40-124d7f8dfc20&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20" name="Footer Placeholder 19">
            <a:extLst>
              <a:ext uri="{FF2B5EF4-FFF2-40B4-BE49-F238E27FC236}">
                <a16:creationId xmlns:a16="http://schemas.microsoft.com/office/drawing/2014/main" id="{A2D51C46-3A77-D4FA-8BE5-B69379DCA9D5}"/>
              </a:ext>
            </a:extLst>
          </p:cNvPr>
          <p:cNvSpPr>
            <a:spLocks noGrp="1"/>
          </p:cNvSpPr>
          <p:nvPr>
            <p:ph type="ftr" sz="quarter" idx="14"/>
          </p:nvPr>
        </p:nvSpPr>
        <p:spPr/>
        <p:txBody>
          <a:bodyPr/>
          <a:lstStyle/>
          <a:p>
            <a:endParaRPr lang="en-US" dirty="0"/>
          </a:p>
        </p:txBody>
      </p:sp>
      <p:sp>
        <p:nvSpPr>
          <p:cNvPr id="19" name="Date Placeholder 18">
            <a:extLst>
              <a:ext uri="{FF2B5EF4-FFF2-40B4-BE49-F238E27FC236}">
                <a16:creationId xmlns:a16="http://schemas.microsoft.com/office/drawing/2014/main" id="{71C93E8D-1D54-E6FF-E357-C956778E8108}"/>
              </a:ext>
            </a:extLst>
          </p:cNvPr>
          <p:cNvSpPr>
            <a:spLocks noGrp="1"/>
          </p:cNvSpPr>
          <p:nvPr>
            <p:ph type="dt" sz="half" idx="13"/>
          </p:nvPr>
        </p:nvSpPr>
        <p:spPr/>
        <p:txBody>
          <a:bodyPr/>
          <a:lstStyle/>
          <a:p>
            <a:fld id="{DEDFEE6E-1CED-4D47-9083-B8DFA5040CD1}"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026468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3. Breaker">
    <p:bg>
      <p:bgPr>
        <a:solidFill>
          <a:schemeClr val="bg2"/>
        </a:solidFill>
        <a:effectLst/>
      </p:bgPr>
    </p:bg>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1834BF-B68E-E086-ABFE-13FA7FD16925}"/>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330C39CF-C472-D74B-0F58-8F6C5F7FEE8D}"/>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C81FA7D-00E3-A5D6-D993-ECB1D670E383}"/>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5994075-1A4B-0336-2C0B-EE27ED5C6012}"/>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653C0AD-2795-E40A-0C3A-CA7E2044E82B}"/>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42F7AA-9336-43CC-1111-82BC6EF8D4D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7" name="Color box">
            <a:extLst>
              <a:ext uri="{FF2B5EF4-FFF2-40B4-BE49-F238E27FC236}">
                <a16:creationId xmlns:a16="http://schemas.microsoft.com/office/drawing/2014/main" id="{163122ED-97BC-91AA-AAA9-C394033E817D}"/>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fae6b745-dd11-448c-be9e-94c14a1eb1f3&quot;}}" title="Form.Cigna_Confidentiality.Cigna_confidentiality">
            <a:extLst>
              <a:ext uri="{FF2B5EF4-FFF2-40B4-BE49-F238E27FC236}">
                <a16:creationId xmlns:a16="http://schemas.microsoft.com/office/drawing/2014/main" id="{CBFF761D-5679-BDCE-8580-BF1C6ADFFF93}"/>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6" name="Legal dynamic" descr="{&quot;templafy&quot;:{&quot;id&quot;:&quot;0c7d6b47-e624-4218-8a0f-3a0d8aecd914&quot;}}" title="Form.Cigna_Confidentiality.EvernorthConfidentiality">
            <a:extLst>
              <a:ext uri="{FF2B5EF4-FFF2-40B4-BE49-F238E27FC236}">
                <a16:creationId xmlns:a16="http://schemas.microsoft.com/office/drawing/2014/main" id="{17848989-C6DF-17A3-5BC5-2AAF5B6381C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832956556" name="Dynamic logo dark mint" descr="{&quot;templafy&quot;:{&quot;id&quot;:&quot;ebce234f-43d2-4658-ae9e-d7c199c8b1c5&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8" name="Footer Placeholder 17">
            <a:extLst>
              <a:ext uri="{FF2B5EF4-FFF2-40B4-BE49-F238E27FC236}">
                <a16:creationId xmlns:a16="http://schemas.microsoft.com/office/drawing/2014/main" id="{2C0F70DA-AFC1-9D87-DA61-CF5505C54CA9}"/>
              </a:ext>
            </a:extLst>
          </p:cNvPr>
          <p:cNvSpPr>
            <a:spLocks noGrp="1"/>
          </p:cNvSpPr>
          <p:nvPr>
            <p:ph type="ftr" sz="quarter" idx="14"/>
          </p:nvPr>
        </p:nvSpPr>
        <p:spPr/>
        <p:txBody>
          <a:bodyPr/>
          <a:lstStyle/>
          <a:p>
            <a:endParaRPr lang="en-US" dirty="0"/>
          </a:p>
        </p:txBody>
      </p:sp>
      <p:sp>
        <p:nvSpPr>
          <p:cNvPr id="17" name="Date Placeholder 16">
            <a:extLst>
              <a:ext uri="{FF2B5EF4-FFF2-40B4-BE49-F238E27FC236}">
                <a16:creationId xmlns:a16="http://schemas.microsoft.com/office/drawing/2014/main" id="{715FCA0C-4FF7-8A32-68EB-BC02B570A2B1}"/>
              </a:ext>
            </a:extLst>
          </p:cNvPr>
          <p:cNvSpPr>
            <a:spLocks noGrp="1"/>
          </p:cNvSpPr>
          <p:nvPr>
            <p:ph type="dt" sz="half" idx="13"/>
          </p:nvPr>
        </p:nvSpPr>
        <p:spPr/>
        <p:txBody>
          <a:bodyPr/>
          <a:lstStyle/>
          <a:p>
            <a:fld id="{2868DB65-60B6-4458-B865-322018C6A763}"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4860866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4.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6" name="Group 5">
            <a:extLst>
              <a:ext uri="{FF2B5EF4-FFF2-40B4-BE49-F238E27FC236}">
                <a16:creationId xmlns:a16="http://schemas.microsoft.com/office/drawing/2014/main" id="{4D39EDE9-41C3-8BDF-87B8-1DBEC874F59C}"/>
              </a:ext>
            </a:extLst>
          </p:cNvPr>
          <p:cNvGrpSpPr>
            <a:grpSpLocks noGrp="1" noUngrp="1" noRot="1" noMove="1" noResize="1"/>
          </p:cNvGrpSpPr>
          <p:nvPr userDrawn="1"/>
        </p:nvGrpSpPr>
        <p:grpSpPr>
          <a:xfrm>
            <a:off x="6234988" y="0"/>
            <a:ext cx="5957012" cy="6097377"/>
            <a:chOff x="6234988" y="0"/>
            <a:chExt cx="5957012" cy="6097377"/>
          </a:xfrm>
          <a:gradFill>
            <a:gsLst>
              <a:gs pos="100000">
                <a:srgbClr val="035C67"/>
              </a:gs>
              <a:gs pos="0">
                <a:schemeClr val="accent1"/>
              </a:gs>
            </a:gsLst>
            <a:path path="circle">
              <a:fillToRect r="100000" b="100000"/>
            </a:path>
          </a:gradFill>
        </p:grpSpPr>
        <p:sp>
          <p:nvSpPr>
            <p:cNvPr id="14" name="Freeform: Shape 13">
              <a:extLst>
                <a:ext uri="{FF2B5EF4-FFF2-40B4-BE49-F238E27FC236}">
                  <a16:creationId xmlns:a16="http://schemas.microsoft.com/office/drawing/2014/main" id="{D3C5C4C3-4D57-9D0D-2CCD-595B378F815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54EC4A8-1236-B1FE-3070-3A0E1B093699}"/>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3AB779B-EC93-216D-8667-D37873E2CD9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3C7BEB01-6BC0-5535-D183-A8E3C1E8D3C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dirty="0"/>
            </a:p>
          </p:txBody>
        </p:sp>
      </p:grpSp>
      <p:sp>
        <p:nvSpPr>
          <p:cNvPr id="4" name="Color box">
            <a:extLst>
              <a:ext uri="{FF2B5EF4-FFF2-40B4-BE49-F238E27FC236}">
                <a16:creationId xmlns:a16="http://schemas.microsoft.com/office/drawing/2014/main" id="{DE688734-2199-FCF4-2358-4F91FEBFB99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5" name="Internal Stamp dynamic" descr="{&quot;templafy&quot;:{&quot;id&quot;:&quot;d26e8fd5-b2c9-46fa-886c-1036e5b05f6a&quot;}}" title="Form.Cigna_Confidentiality.Cigna_confidentiality">
            <a:extLst>
              <a:ext uri="{FF2B5EF4-FFF2-40B4-BE49-F238E27FC236}">
                <a16:creationId xmlns:a16="http://schemas.microsoft.com/office/drawing/2014/main" id="{E2B16A21-B8B9-3A45-4A73-C617CDAEC237}"/>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8" name="Legal dynamic" descr="{&quot;templafy&quot;:{&quot;id&quot;:&quot;d4d02657-4329-4d76-b4f7-d643124b1b8d&quot;}}" title="Form.Cigna_Confidentiality.EvernorthConfidentiality">
            <a:extLst>
              <a:ext uri="{FF2B5EF4-FFF2-40B4-BE49-F238E27FC236}">
                <a16:creationId xmlns:a16="http://schemas.microsoft.com/office/drawing/2014/main" id="{8D2D6346-F05A-2E5D-33AF-82F623507205}"/>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239048235" name="Dynamic logo dark mint" descr="{&quot;templafy&quot;:{&quot;id&quot;:&quot;b5c7e7e5-01a1-41f6-a2a8-25a6ab50008a&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dirty="0"/>
              <a:t>Click to add title</a:t>
            </a:r>
            <a:endParaRPr lang="en-US" dirty="0"/>
          </a:p>
        </p:txBody>
      </p:sp>
      <p:sp>
        <p:nvSpPr>
          <p:cNvPr id="11" name="Footer Placeholder 10">
            <a:extLst>
              <a:ext uri="{FF2B5EF4-FFF2-40B4-BE49-F238E27FC236}">
                <a16:creationId xmlns:a16="http://schemas.microsoft.com/office/drawing/2014/main" id="{78E399E8-7CCB-FC5D-1F07-548D2DA01549}"/>
              </a:ext>
            </a:extLst>
          </p:cNvPr>
          <p:cNvSpPr>
            <a:spLocks noGrp="1"/>
          </p:cNvSpPr>
          <p:nvPr>
            <p:ph type="ftr" sz="quarter" idx="14"/>
          </p:nvPr>
        </p:nvSpPr>
        <p:spPr/>
        <p:txBody>
          <a:bodyPr/>
          <a:lstStyle/>
          <a:p>
            <a:endParaRPr lang="en-US" dirty="0"/>
          </a:p>
        </p:txBody>
      </p:sp>
      <p:sp>
        <p:nvSpPr>
          <p:cNvPr id="9" name="Date Placeholder 8">
            <a:extLst>
              <a:ext uri="{FF2B5EF4-FFF2-40B4-BE49-F238E27FC236}">
                <a16:creationId xmlns:a16="http://schemas.microsoft.com/office/drawing/2014/main" id="{D0F07BC7-9A99-C209-8E1A-32B6695C5564}"/>
              </a:ext>
            </a:extLst>
          </p:cNvPr>
          <p:cNvSpPr>
            <a:spLocks noGrp="1"/>
          </p:cNvSpPr>
          <p:nvPr>
            <p:ph type="dt" sz="half" idx="13"/>
          </p:nvPr>
        </p:nvSpPr>
        <p:spPr/>
        <p:txBody>
          <a:bodyPr/>
          <a:lstStyle/>
          <a:p>
            <a:fld id="{21616397-7BF0-4CDD-AAFB-A294A24A2E50}"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34980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6" name="Graphic cross">
            <a:extLst>
              <a:ext uri="{FF2B5EF4-FFF2-40B4-BE49-F238E27FC236}">
                <a16:creationId xmlns:a16="http://schemas.microsoft.com/office/drawing/2014/main" id="{3397F3B4-EC3B-29BD-5415-60416F9C2A4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 name="Color box">
            <a:extLst>
              <a:ext uri="{FF2B5EF4-FFF2-40B4-BE49-F238E27FC236}">
                <a16:creationId xmlns:a16="http://schemas.microsoft.com/office/drawing/2014/main" id="{21DA1BA7-444D-A308-79BA-424B0A48E42F}"/>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Internal Stamp dynamic" descr="{&quot;templafy&quot;:{&quot;id&quot;:&quot;45562116-6a3c-4edb-8b04-0fcda0689fae&quot;}}" title="Form.Cigna_Confidentiality.Cigna_confidentiality">
            <a:extLst>
              <a:ext uri="{FF2B5EF4-FFF2-40B4-BE49-F238E27FC236}">
                <a16:creationId xmlns:a16="http://schemas.microsoft.com/office/drawing/2014/main" id="{BF7CCFE8-64B6-0171-93ED-996D66F010F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1" name="Legal dynamic" descr="{&quot;templafy&quot;:{&quot;id&quot;:&quot;e50388b8-1485-4f69-8a53-b360df5e5cd2&quot;}}" title="Form.Cigna_Confidentiality.EvernorthConfidentiality">
            <a:extLst>
              <a:ext uri="{FF2B5EF4-FFF2-40B4-BE49-F238E27FC236}">
                <a16:creationId xmlns:a16="http://schemas.microsoft.com/office/drawing/2014/main" id="{EC4652F7-939B-81D3-3479-927AA64AE256}"/>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687739713" name="Dynamic logo hypermint" descr="{&quot;templafy&quot;:{&quot;id&quot;:&quot;e56aa69d-5c3e-47da-b638-4348b28e07ab&quot;}}"/>
          <p:cNvPicPr>
            <a:picLocks noChangeAspect="1"/>
          </p:cNvPicPr>
          <p:nvPr/>
        </p:nvPicPr>
        <p:blipFill>
          <a:blip r:embed="rId4"/>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1472400" y="2700000"/>
            <a:ext cx="9248400" cy="1461600"/>
          </a:xfrm>
          <a:noFill/>
        </p:spPr>
        <p:txBody>
          <a:bodyPr lIns="0" tIns="0" rIns="0" bIns="0" anchor="ctr" anchorCtr="0"/>
          <a:lstStyle>
            <a:lvl1pPr algn="ctr">
              <a:lnSpc>
                <a:spcPct val="82000"/>
              </a:lnSpc>
              <a:defRPr sz="5500" b="0" cap="none" baseline="0">
                <a:solidFill>
                  <a:srgbClr val="3EFFC0"/>
                </a:solidFill>
              </a:defRPr>
            </a:lvl1pPr>
          </a:lstStyle>
          <a:p>
            <a:r>
              <a:rPr lang="en-US" noProof="0" dirty="0"/>
              <a:t>Click to add title one or two lines</a:t>
            </a:r>
            <a:endParaRPr lang="en-US" dirty="0"/>
          </a:p>
        </p:txBody>
      </p:sp>
      <p:sp>
        <p:nvSpPr>
          <p:cNvPr id="12" name="Footer Placeholder 11">
            <a:extLst>
              <a:ext uri="{FF2B5EF4-FFF2-40B4-BE49-F238E27FC236}">
                <a16:creationId xmlns:a16="http://schemas.microsoft.com/office/drawing/2014/main" id="{34981F74-7FF7-90B9-D89B-DC4327DF6E71}"/>
              </a:ext>
            </a:extLst>
          </p:cNvPr>
          <p:cNvSpPr>
            <a:spLocks noGrp="1"/>
          </p:cNvSpPr>
          <p:nvPr>
            <p:ph type="ftr" sz="quarter" idx="13"/>
          </p:nvPr>
        </p:nvSpPr>
        <p:spPr/>
        <p:txBody>
          <a:bodyPr/>
          <a:lstStyle>
            <a:lvl1pPr>
              <a:defRPr>
                <a:solidFill>
                  <a:schemeClr val="tx2"/>
                </a:solidFill>
              </a:defRPr>
            </a:lvl1pPr>
          </a:lstStyle>
          <a:p>
            <a:endParaRPr lang="en-US" dirty="0"/>
          </a:p>
        </p:txBody>
      </p:sp>
      <p:sp>
        <p:nvSpPr>
          <p:cNvPr id="8" name="Date Placeholder 7">
            <a:extLst>
              <a:ext uri="{FF2B5EF4-FFF2-40B4-BE49-F238E27FC236}">
                <a16:creationId xmlns:a16="http://schemas.microsoft.com/office/drawing/2014/main" id="{A7603C82-1CB3-CFF8-25EE-45B7F8343AFB}"/>
              </a:ext>
            </a:extLst>
          </p:cNvPr>
          <p:cNvSpPr>
            <a:spLocks noGrp="1"/>
          </p:cNvSpPr>
          <p:nvPr>
            <p:ph type="dt" sz="half" idx="12"/>
          </p:nvPr>
        </p:nvSpPr>
        <p:spPr/>
        <p:txBody>
          <a:bodyPr/>
          <a:lstStyle>
            <a:lvl1pPr>
              <a:defRPr>
                <a:solidFill>
                  <a:schemeClr val="tx2"/>
                </a:solidFill>
              </a:defRPr>
            </a:lvl1pPr>
          </a:lstStyle>
          <a:p>
            <a:fld id="{48E8B132-8B57-4E49-84D0-5686FE9451D5}"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42658D38-9F5D-D5DA-A4E0-58E42A14FE0E}"/>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4699096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6" name="Graphic cross">
            <a:extLst>
              <a:ext uri="{FF2B5EF4-FFF2-40B4-BE49-F238E27FC236}">
                <a16:creationId xmlns:a16="http://schemas.microsoft.com/office/drawing/2014/main" id="{DC7709FF-6A19-C1CD-8819-2E0D7BEFFCA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Color box">
            <a:extLst>
              <a:ext uri="{FF2B5EF4-FFF2-40B4-BE49-F238E27FC236}">
                <a16:creationId xmlns:a16="http://schemas.microsoft.com/office/drawing/2014/main" id="{8E61C542-77E8-019C-3641-D8A7894417A7}"/>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f7c426e5-e303-45d2-9e2d-771a9a45791e&quot;}}" title="Form.Cigna_Confidentiality.Cigna_confidentiality">
            <a:extLst>
              <a:ext uri="{FF2B5EF4-FFF2-40B4-BE49-F238E27FC236}">
                <a16:creationId xmlns:a16="http://schemas.microsoft.com/office/drawing/2014/main" id="{B104007C-1301-37B6-CE4D-86D76D68BA20}"/>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1" name="Legal dynamic" descr="{&quot;templafy&quot;:{&quot;id&quot;:&quot;38da716f-e300-4723-abb9-1803c6ae93fe&quot;}}" title="Form.Cigna_Confidentiality.EvernorthConfidentiality">
            <a:extLst>
              <a:ext uri="{FF2B5EF4-FFF2-40B4-BE49-F238E27FC236}">
                <a16:creationId xmlns:a16="http://schemas.microsoft.com/office/drawing/2014/main" id="{8525D30F-89C5-3CDF-07C4-50A84B40742B}"/>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349020480" name="Dynamic logo dark mint" descr="{&quot;templafy&quot;:{&quot;id&quot;:&quot;51e05774-99f6-43ab-b6b2-7ece364d51a3&quot;}}"/>
          <p:cNvPicPr>
            <a:picLocks noChangeAspect="1"/>
          </p:cNvPicPr>
          <p:nvPr/>
        </p:nvPicPr>
        <p:blipFill>
          <a:blip r:embed="rId4"/>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1472400" y="2700000"/>
            <a:ext cx="9248400" cy="1461600"/>
          </a:xfrm>
          <a:noFill/>
        </p:spPr>
        <p:txBody>
          <a:bodyPr lIns="0" tIns="0" rIns="0" bIns="0" anchor="ctr" anchorCtr="0"/>
          <a:lstStyle>
            <a:lvl1pPr algn="ctr">
              <a:lnSpc>
                <a:spcPct val="82000"/>
              </a:lnSpc>
              <a:defRPr sz="5500" b="0" cap="none" baseline="0">
                <a:solidFill>
                  <a:srgbClr val="035C67"/>
                </a:solidFill>
              </a:defRPr>
            </a:lvl1pPr>
          </a:lstStyle>
          <a:p>
            <a:r>
              <a:rPr lang="en-US" noProof="0" dirty="0"/>
              <a:t>Click to add title one or two lines</a:t>
            </a:r>
            <a:endParaRPr lang="en-US" dirty="0"/>
          </a:p>
        </p:txBody>
      </p:sp>
      <p:sp>
        <p:nvSpPr>
          <p:cNvPr id="14" name="Footer Placeholder 13">
            <a:extLst>
              <a:ext uri="{FF2B5EF4-FFF2-40B4-BE49-F238E27FC236}">
                <a16:creationId xmlns:a16="http://schemas.microsoft.com/office/drawing/2014/main" id="{41161B1F-FA80-4B00-F318-E384FAC760AC}"/>
              </a:ext>
            </a:extLst>
          </p:cNvPr>
          <p:cNvSpPr>
            <a:spLocks noGrp="1"/>
          </p:cNvSpPr>
          <p:nvPr>
            <p:ph type="ftr" sz="quarter" idx="14"/>
          </p:nvPr>
        </p:nvSpPr>
        <p:spPr/>
        <p:txBody>
          <a:bodyPr/>
          <a:lstStyle/>
          <a:p>
            <a:endParaRPr lang="en-US" dirty="0"/>
          </a:p>
        </p:txBody>
      </p:sp>
      <p:sp>
        <p:nvSpPr>
          <p:cNvPr id="13" name="Date Placeholder 12">
            <a:extLst>
              <a:ext uri="{FF2B5EF4-FFF2-40B4-BE49-F238E27FC236}">
                <a16:creationId xmlns:a16="http://schemas.microsoft.com/office/drawing/2014/main" id="{C349C1D4-8E44-EBDD-7069-044EB65E657B}"/>
              </a:ext>
            </a:extLst>
          </p:cNvPr>
          <p:cNvSpPr>
            <a:spLocks noGrp="1"/>
          </p:cNvSpPr>
          <p:nvPr>
            <p:ph type="dt" sz="half" idx="13"/>
          </p:nvPr>
        </p:nvSpPr>
        <p:spPr/>
        <p:txBody>
          <a:bodyPr/>
          <a:lstStyle/>
          <a:p>
            <a:fld id="{9648A2C4-660B-4404-8483-6B30EC5243B6}"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4936796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3" name="Graphic cross">
            <a:extLst>
              <a:ext uri="{FF2B5EF4-FFF2-40B4-BE49-F238E27FC236}">
                <a16:creationId xmlns:a16="http://schemas.microsoft.com/office/drawing/2014/main" id="{0D17D0C3-FBCC-189F-1534-E87FF2CF868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Color box">
            <a:extLst>
              <a:ext uri="{FF2B5EF4-FFF2-40B4-BE49-F238E27FC236}">
                <a16:creationId xmlns:a16="http://schemas.microsoft.com/office/drawing/2014/main" id="{5DCC29D1-1965-49BE-8CB9-648505533EDF}"/>
              </a:ext>
            </a:extLst>
          </p:cNvPr>
          <p:cNvSpPr/>
          <p:nvPr userDrawn="1"/>
        </p:nvSpPr>
        <p:spPr bwMode="ltGray">
          <a:xfrm>
            <a:off x="0" y="6678000"/>
            <a:ext cx="12193200" cy="1800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4468df6b-ff74-49a6-8532-a521ffb2bc4b&quot;}}" title="Form.Cigna_Confidentiality.Cigna_confidentiality">
            <a:extLst>
              <a:ext uri="{FF2B5EF4-FFF2-40B4-BE49-F238E27FC236}">
                <a16:creationId xmlns:a16="http://schemas.microsoft.com/office/drawing/2014/main" id="{976ED7A6-3FE7-D44C-5DD8-DEE1D55A1503}"/>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9" name="Legal dynamic" descr="{&quot;templafy&quot;:{&quot;id&quot;:&quot;fc262add-0f0a-4d8c-9db5-b2c74f5cff39&quot;}}" title="Form.Cigna_Confidentiality.EvernorthConfidentiality">
            <a:extLst>
              <a:ext uri="{FF2B5EF4-FFF2-40B4-BE49-F238E27FC236}">
                <a16:creationId xmlns:a16="http://schemas.microsoft.com/office/drawing/2014/main" id="{6826B24B-352C-9E9F-C55D-E6697828DE5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303647047" name="Dynamic logo hypermint" descr="{&quot;templafy&quot;:{&quot;id&quot;:&quot;0d4ca5ea-d893-4107-b6e4-3e74ec6c282b&quot;}}"/>
          <p:cNvPicPr>
            <a:picLocks noChangeAspect="1"/>
          </p:cNvPicPr>
          <p:nvPr/>
        </p:nvPicPr>
        <p:blipFill>
          <a:blip r:embed="rId4"/>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1472400" y="2700000"/>
            <a:ext cx="9248400" cy="1461600"/>
          </a:xfrm>
          <a:noFill/>
        </p:spPr>
        <p:txBody>
          <a:bodyPr lIns="0" tIns="0" rIns="0" bIns="0" anchor="ctr" anchorCtr="0"/>
          <a:lstStyle>
            <a:lvl1pPr algn="ctr">
              <a:lnSpc>
                <a:spcPct val="82000"/>
              </a:lnSpc>
              <a:defRPr sz="5500" b="0" cap="none" baseline="0">
                <a:solidFill>
                  <a:schemeClr val="tx2"/>
                </a:solidFill>
              </a:defRPr>
            </a:lvl1pPr>
          </a:lstStyle>
          <a:p>
            <a:r>
              <a:rPr lang="en-US" noProof="0" dirty="0"/>
              <a:t>Click to add title one or two lines</a:t>
            </a:r>
            <a:endParaRPr lang="en-US" dirty="0"/>
          </a:p>
        </p:txBody>
      </p:sp>
      <p:sp>
        <p:nvSpPr>
          <p:cNvPr id="13" name="Footer Placeholder 12">
            <a:extLst>
              <a:ext uri="{FF2B5EF4-FFF2-40B4-BE49-F238E27FC236}">
                <a16:creationId xmlns:a16="http://schemas.microsoft.com/office/drawing/2014/main" id="{D0E6D819-0BF1-793B-2E02-2BFE8845961D}"/>
              </a:ext>
            </a:extLst>
          </p:cNvPr>
          <p:cNvSpPr>
            <a:spLocks noGrp="1"/>
          </p:cNvSpPr>
          <p:nvPr>
            <p:ph type="ftr" sz="quarter" idx="14"/>
          </p:nvPr>
        </p:nvSpPr>
        <p:spPr/>
        <p:txBody>
          <a:bodyPr/>
          <a:lstStyle>
            <a:lvl1pPr>
              <a:defRPr>
                <a:solidFill>
                  <a:schemeClr val="tx2"/>
                </a:solidFill>
              </a:defRPr>
            </a:lvl1pPr>
          </a:lstStyle>
          <a:p>
            <a:endParaRPr lang="en-US" dirty="0"/>
          </a:p>
        </p:txBody>
      </p:sp>
      <p:sp>
        <p:nvSpPr>
          <p:cNvPr id="11" name="Date Placeholder 10">
            <a:extLst>
              <a:ext uri="{FF2B5EF4-FFF2-40B4-BE49-F238E27FC236}">
                <a16:creationId xmlns:a16="http://schemas.microsoft.com/office/drawing/2014/main" id="{3683FE14-F6E1-39B2-F3C7-705F31CA8333}"/>
              </a:ext>
            </a:extLst>
          </p:cNvPr>
          <p:cNvSpPr>
            <a:spLocks noGrp="1"/>
          </p:cNvSpPr>
          <p:nvPr>
            <p:ph type="dt" sz="half" idx="13"/>
          </p:nvPr>
        </p:nvSpPr>
        <p:spPr/>
        <p:txBody>
          <a:bodyPr/>
          <a:lstStyle>
            <a:lvl1pPr>
              <a:defRPr>
                <a:solidFill>
                  <a:schemeClr val="tx2"/>
                </a:solidFill>
              </a:defRPr>
            </a:lvl1pPr>
          </a:lstStyle>
          <a:p>
            <a:fld id="{37FBBD1B-94C3-431C-A85F-B15799BF847E}"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18980432"/>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59999" y="295200"/>
            <a:ext cx="11468463" cy="469910"/>
          </a:xfrm>
        </p:spPr>
        <p:txBody>
          <a:bodyPr/>
          <a:lstStyle/>
          <a:p>
            <a:r>
              <a:rPr lang="en-US" noProof="0" dirty="0"/>
              <a:t>Click to add title</a:t>
            </a:r>
            <a:endParaRPr lang="en-US" dirty="0"/>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11468463"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Text Placeholder notes">
            <a:extLst>
              <a:ext uri="{FF2B5EF4-FFF2-40B4-BE49-F238E27FC236}">
                <a16:creationId xmlns:a16="http://schemas.microsoft.com/office/drawing/2014/main" id="{3EA0781A-CC8F-DD40-043E-862918700F40}"/>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7" name="Footer Placeholder 6">
            <a:extLst>
              <a:ext uri="{FF2B5EF4-FFF2-40B4-BE49-F238E27FC236}">
                <a16:creationId xmlns:a16="http://schemas.microsoft.com/office/drawing/2014/main" id="{35452CB7-0561-5AEE-0D5B-0646D765AA50}"/>
              </a:ext>
            </a:extLst>
          </p:cNvPr>
          <p:cNvSpPr>
            <a:spLocks noGrp="1"/>
          </p:cNvSpPr>
          <p:nvPr>
            <p:ph type="ftr" sz="quarter" idx="21"/>
          </p:nvPr>
        </p:nvSpPr>
        <p:spPr/>
        <p:txBody>
          <a:bodyPr/>
          <a:lstStyle/>
          <a:p>
            <a:endParaRPr lang="en-US" dirty="0"/>
          </a:p>
        </p:txBody>
      </p:sp>
      <p:sp>
        <p:nvSpPr>
          <p:cNvPr id="4" name="Date Placeholder 3">
            <a:extLst>
              <a:ext uri="{FF2B5EF4-FFF2-40B4-BE49-F238E27FC236}">
                <a16:creationId xmlns:a16="http://schemas.microsoft.com/office/drawing/2014/main" id="{F8622D50-8E9A-DCDF-04F7-D0481BFAF8EF}"/>
              </a:ext>
            </a:extLst>
          </p:cNvPr>
          <p:cNvSpPr>
            <a:spLocks noGrp="1"/>
          </p:cNvSpPr>
          <p:nvPr>
            <p:ph type="dt" sz="half" idx="20"/>
          </p:nvPr>
        </p:nvSpPr>
        <p:spPr/>
        <p:txBody>
          <a:bodyPr/>
          <a:lstStyle/>
          <a:p>
            <a:fld id="{0A569D34-B86B-4FCB-ABD0-65014ABBD8A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75091772"/>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3211"/>
            <a:ext cx="11468463" cy="1166400"/>
          </a:xfrm>
        </p:spPr>
        <p:txBody>
          <a:bodyPr/>
          <a:lstStyle>
            <a:lvl1pPr>
              <a:defRPr>
                <a:solidFill>
                  <a:schemeClr val="accent3"/>
                </a:solidFill>
              </a:defRPr>
            </a:lvl1pPr>
          </a:lstStyle>
          <a:p>
            <a:r>
              <a:rPr lang="en-US" noProof="0" dirty="0"/>
              <a:t>Click to add title</a:t>
            </a:r>
            <a:endParaRPr lang="en-US" dirty="0"/>
          </a:p>
        </p:txBody>
      </p:sp>
      <p:sp>
        <p:nvSpPr>
          <p:cNvPr id="5" name="Text Placeholder eyebrow">
            <a:extLst>
              <a:ext uri="{FF2B5EF4-FFF2-40B4-BE49-F238E27FC236}">
                <a16:creationId xmlns:a16="http://schemas.microsoft.com/office/drawing/2014/main" id="{AC99B38F-58E3-4A4E-B317-D556CB4BD79C}"/>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59999" y="1706399"/>
            <a:ext cx="11468463"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7" name="Footer Placeholder 6">
            <a:extLst>
              <a:ext uri="{FF2B5EF4-FFF2-40B4-BE49-F238E27FC236}">
                <a16:creationId xmlns:a16="http://schemas.microsoft.com/office/drawing/2014/main" id="{B3C87B87-FE0D-EF82-079F-DDA73AC1F358}"/>
              </a:ext>
            </a:extLst>
          </p:cNvPr>
          <p:cNvSpPr>
            <a:spLocks noGrp="1"/>
          </p:cNvSpPr>
          <p:nvPr>
            <p:ph type="ftr" sz="quarter" idx="21"/>
          </p:nvPr>
        </p:nvSpPr>
        <p:spPr/>
        <p:txBody>
          <a:bodyPr/>
          <a:lstStyle/>
          <a:p>
            <a:endParaRPr lang="en-US" dirty="0"/>
          </a:p>
        </p:txBody>
      </p:sp>
      <p:sp>
        <p:nvSpPr>
          <p:cNvPr id="6" name="Date Placeholder 5">
            <a:extLst>
              <a:ext uri="{FF2B5EF4-FFF2-40B4-BE49-F238E27FC236}">
                <a16:creationId xmlns:a16="http://schemas.microsoft.com/office/drawing/2014/main" id="{3AE0A44D-7837-F4E7-499C-24E263F1F441}"/>
              </a:ext>
            </a:extLst>
          </p:cNvPr>
          <p:cNvSpPr>
            <a:spLocks noGrp="1"/>
          </p:cNvSpPr>
          <p:nvPr>
            <p:ph type="dt" sz="half" idx="20"/>
          </p:nvPr>
        </p:nvSpPr>
        <p:spPr/>
        <p:txBody>
          <a:bodyPr/>
          <a:lstStyle/>
          <a:p>
            <a:fld id="{060077F3-6F5B-4EA8-A468-AE0739BC2A36}"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extLst>
    <p:ext uri="{DCECCB84-F9BA-43D5-87BE-67443E8EF086}">
      <p15:sldGuideLst xmlns:p15="http://schemas.microsoft.com/office/powerpoint/2012/main">
        <p15:guide id="2" orient="horz" pos="336" userDrawn="1">
          <p15:clr>
            <a:srgbClr val="A4A3A4"/>
          </p15:clr>
        </p15:guide>
        <p15:guide id="3" orient="horz" pos="107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5" name="Group 4">
            <a:extLst>
              <a:ext uri="{FF2B5EF4-FFF2-40B4-BE49-F238E27FC236}">
                <a16:creationId xmlns:a16="http://schemas.microsoft.com/office/drawing/2014/main" id="{52AB8F58-9CA7-7C04-25DC-4B758BE316F0}"/>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7" name="Freeform 24">
              <a:extLst>
                <a:ext uri="{FF2B5EF4-FFF2-40B4-BE49-F238E27FC236}">
                  <a16:creationId xmlns:a16="http://schemas.microsoft.com/office/drawing/2014/main" id="{F6A15AAB-84DC-8E03-3953-C831D907F816}"/>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34">
              <a:extLst>
                <a:ext uri="{FF2B5EF4-FFF2-40B4-BE49-F238E27FC236}">
                  <a16:creationId xmlns:a16="http://schemas.microsoft.com/office/drawing/2014/main" id="{ED1ECDA9-0E9A-D958-D6F3-5AD98884AFDC}"/>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3" name="Color box">
            <a:extLst>
              <a:ext uri="{FF2B5EF4-FFF2-40B4-BE49-F238E27FC236}">
                <a16:creationId xmlns:a16="http://schemas.microsoft.com/office/drawing/2014/main" id="{CF93D21F-1C30-A732-AEB7-A6CBFBB35894}"/>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tx1"/>
              </a:solidFill>
            </a:endParaRPr>
          </a:p>
        </p:txBody>
      </p:sp>
      <p:sp>
        <p:nvSpPr>
          <p:cNvPr id="13" name="Internal Stamp dynamic" descr="{&quot;templafy&quot;:{&quot;id&quot;:&quot;c97a770c-d93e-4b93-8cf9-56be00b98200&quot;}}" title="Form.Cigna_Confidentiality.Cigna_confidentiality">
            <a:extLst>
              <a:ext uri="{FF2B5EF4-FFF2-40B4-BE49-F238E27FC236}">
                <a16:creationId xmlns:a16="http://schemas.microsoft.com/office/drawing/2014/main" id="{56E70055-DAD4-A57B-0BA8-A4D39EF6E762}"/>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5" name="Legal dynamic" descr="{&quot;templafy&quot;:{&quot;id&quot;:&quot;bf36cf8c-f3b1-44a2-a3d3-ca3ac5da6a80&quot;}}" title="Form.Cigna_Confidentiality.EvernorthConfidentiality">
            <a:extLst>
              <a:ext uri="{FF2B5EF4-FFF2-40B4-BE49-F238E27FC236}">
                <a16:creationId xmlns:a16="http://schemas.microsoft.com/office/drawing/2014/main" id="{40EC28B3-934A-2D9C-916B-48C4AD4F968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632928986" name="Dynamic logo hypermint" descr="{&quot;templafy&quot;:{&quot;id&quot;:&quot;8cca59ef-ba16-4590-98a2-9f79d36309c4&quot;}}"/>
          <p:cNvPicPr>
            <a:picLocks noChangeAspect="1"/>
          </p:cNvPicPr>
          <p:nvPr/>
        </p:nvPicPr>
        <p:blipFill>
          <a:blip r:embed="rId3"/>
          <a:stretch>
            <a:fillRect/>
          </a:stretch>
        </p:blipFill>
        <p:spPr>
          <a:xfrm>
            <a:off x="346677" y="5882400"/>
            <a:ext cx="2145600" cy="756000"/>
          </a:xfrm>
          <a:prstGeom prst="rect">
            <a:avLst/>
          </a:prstGeom>
        </p:spPr>
      </p:pic>
      <p:sp>
        <p:nvSpPr>
          <p:cNvPr id="2" name="Title 1">
            <a:extLst>
              <a:ext uri="{FF2B5EF4-FFF2-40B4-BE49-F238E27FC236}">
                <a16:creationId xmlns:a16="http://schemas.microsoft.com/office/drawing/2014/main" id="{071B03C2-F30E-DC2D-444C-992031451229}"/>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chemeClr val="tx2"/>
                </a:solidFill>
              </a:defRPr>
            </a:lvl1pPr>
          </a:lstStyle>
          <a:p>
            <a:r>
              <a:rPr lang="en-US" dirty="0"/>
              <a:t>Click to add title</a:t>
            </a:r>
          </a:p>
        </p:txBody>
      </p:sp>
      <p:sp>
        <p:nvSpPr>
          <p:cNvPr id="9" name="Text Placeholder 4">
            <a:extLst>
              <a:ext uri="{FF2B5EF4-FFF2-40B4-BE49-F238E27FC236}">
                <a16:creationId xmlns:a16="http://schemas.microsoft.com/office/drawing/2014/main" id="{45306D0B-96F1-5AB6-8260-303186C15EB3}"/>
              </a:ext>
            </a:extLst>
          </p:cNvPr>
          <p:cNvSpPr>
            <a:spLocks noGrp="1"/>
          </p:cNvSpPr>
          <p:nvPr>
            <p:ph type="body" sz="quarter" idx="13" hasCustomPrompt="1"/>
          </p:nvPr>
        </p:nvSpPr>
        <p:spPr>
          <a:xfrm>
            <a:off x="360000" y="4546800"/>
            <a:ext cx="5647100" cy="720000"/>
          </a:xfrm>
        </p:spPr>
        <p:txBody>
          <a:bodyPr/>
          <a:lstStyle>
            <a:lvl1pPr marL="0" indent="0">
              <a:lnSpc>
                <a:spcPct val="105000"/>
              </a:lnSpc>
              <a:buNone/>
              <a:defRPr sz="2200">
                <a:solidFill>
                  <a:srgbClr val="3EFFC0"/>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1" name="Text Placeholder 6">
            <a:extLst>
              <a:ext uri="{FF2B5EF4-FFF2-40B4-BE49-F238E27FC236}">
                <a16:creationId xmlns:a16="http://schemas.microsoft.com/office/drawing/2014/main" id="{CBABCF31-BC5C-57B7-28D7-0D603D9FB062}"/>
              </a:ext>
            </a:extLst>
          </p:cNvPr>
          <p:cNvSpPr>
            <a:spLocks noGrp="1"/>
          </p:cNvSpPr>
          <p:nvPr>
            <p:ph type="body" sz="quarter" idx="18" hasCustomPrompt="1"/>
          </p:nvPr>
        </p:nvSpPr>
        <p:spPr>
          <a:xfrm>
            <a:off x="360000" y="860311"/>
            <a:ext cx="5647100" cy="500489"/>
          </a:xfrm>
        </p:spPr>
        <p:txBody>
          <a:bodyPr/>
          <a:lstStyle>
            <a:lvl1pPr marL="0" indent="0">
              <a:lnSpc>
                <a:spcPct val="100000"/>
              </a:lnSpc>
              <a:spcAft>
                <a:spcPts val="0"/>
              </a:spcAft>
              <a:buNone/>
              <a:defRPr sz="2000" cap="all" baseline="0">
                <a:solidFill>
                  <a:srgbClr val="3EFFC0"/>
                </a:solidFill>
              </a:defRPr>
            </a:lvl1pPr>
          </a:lstStyle>
          <a:p>
            <a:pPr lvl="0"/>
            <a:r>
              <a:rPr lang="en-US" dirty="0"/>
              <a:t>PRODUCT NAME</a:t>
            </a:r>
          </a:p>
        </p:txBody>
      </p:sp>
      <p:sp>
        <p:nvSpPr>
          <p:cNvPr id="16" name="Footer Placeholder 15">
            <a:extLst>
              <a:ext uri="{FF2B5EF4-FFF2-40B4-BE49-F238E27FC236}">
                <a16:creationId xmlns:a16="http://schemas.microsoft.com/office/drawing/2014/main" id="{6395DDB3-41E7-460B-96F7-D68992707CD3}"/>
              </a:ext>
            </a:extLst>
          </p:cNvPr>
          <p:cNvSpPr>
            <a:spLocks noGrp="1"/>
          </p:cNvSpPr>
          <p:nvPr>
            <p:ph type="ftr" sz="quarter" idx="17"/>
          </p:nvPr>
        </p:nvSpPr>
        <p:spPr/>
        <p:txBody>
          <a:bodyPr/>
          <a:lstStyle>
            <a:lvl1pPr>
              <a:defRPr>
                <a:solidFill>
                  <a:schemeClr val="tx2"/>
                </a:solidFill>
              </a:defRPr>
            </a:lvl1pPr>
          </a:lstStyle>
          <a:p>
            <a:endParaRPr lang="en-US" dirty="0"/>
          </a:p>
        </p:txBody>
      </p:sp>
      <p:sp>
        <p:nvSpPr>
          <p:cNvPr id="10" name="Date Placeholder 9">
            <a:extLst>
              <a:ext uri="{FF2B5EF4-FFF2-40B4-BE49-F238E27FC236}">
                <a16:creationId xmlns:a16="http://schemas.microsoft.com/office/drawing/2014/main" id="{068D3E16-0F50-0818-E956-9B384127EE23}"/>
              </a:ext>
            </a:extLst>
          </p:cNvPr>
          <p:cNvSpPr>
            <a:spLocks noGrp="1"/>
          </p:cNvSpPr>
          <p:nvPr>
            <p:ph type="dt" sz="half" idx="16"/>
          </p:nvPr>
        </p:nvSpPr>
        <p:spPr/>
        <p:txBody>
          <a:bodyPr/>
          <a:lstStyle/>
          <a:p>
            <a:fld id="{8E7C0066-3854-4DC7-B764-D797CE1E4EE2}"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F1F6D702-BBF5-7531-EF03-D02F16D5E128}"/>
              </a:ext>
            </a:extLst>
          </p:cNvPr>
          <p:cNvSpPr>
            <a:spLocks noGrp="1"/>
          </p:cNvSpPr>
          <p:nvPr>
            <p:ph type="sldNum" sz="quarter" idx="1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121642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3" userDrawn="1">
          <p15:clr>
            <a:srgbClr val="A4A3A4"/>
          </p15:clr>
        </p15:guide>
        <p15:guide id="2" orient="horz" pos="856"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10" name="Text Placeholder sub">
            <a:extLst>
              <a:ext uri="{FF2B5EF4-FFF2-40B4-BE49-F238E27FC236}">
                <a16:creationId xmlns:a16="http://schemas.microsoft.com/office/drawing/2014/main" id="{34C40329-C03B-9F46-C69F-7A3D3500D690}"/>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Text Placeholder notes">
            <a:extLst>
              <a:ext uri="{FF2B5EF4-FFF2-40B4-BE49-F238E27FC236}">
                <a16:creationId xmlns:a16="http://schemas.microsoft.com/office/drawing/2014/main" id="{13E2C028-FCAD-BDA1-D9A8-E3B687EB8277}"/>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9" name="Footer Placeholder 8">
            <a:extLst>
              <a:ext uri="{FF2B5EF4-FFF2-40B4-BE49-F238E27FC236}">
                <a16:creationId xmlns:a16="http://schemas.microsoft.com/office/drawing/2014/main" id="{E0BB1C34-15CB-9576-A07E-5F6978E8A110}"/>
              </a:ext>
            </a:extLst>
          </p:cNvPr>
          <p:cNvSpPr>
            <a:spLocks noGrp="1"/>
          </p:cNvSpPr>
          <p:nvPr>
            <p:ph type="ftr" sz="quarter" idx="21"/>
          </p:nvPr>
        </p:nvSpPr>
        <p:spPr/>
        <p:txBody>
          <a:bodyPr/>
          <a:lstStyle/>
          <a:p>
            <a:endParaRPr lang="en-US" dirty="0"/>
          </a:p>
        </p:txBody>
      </p:sp>
      <p:sp>
        <p:nvSpPr>
          <p:cNvPr id="4" name="Date Placeholder 3">
            <a:extLst>
              <a:ext uri="{FF2B5EF4-FFF2-40B4-BE49-F238E27FC236}">
                <a16:creationId xmlns:a16="http://schemas.microsoft.com/office/drawing/2014/main" id="{DECB660A-E75A-6F67-046C-03D10AF06E8F}"/>
              </a:ext>
            </a:extLst>
          </p:cNvPr>
          <p:cNvSpPr>
            <a:spLocks noGrp="1"/>
          </p:cNvSpPr>
          <p:nvPr>
            <p:ph type="dt" sz="half" idx="20"/>
          </p:nvPr>
        </p:nvSpPr>
        <p:spPr/>
        <p:txBody>
          <a:bodyPr/>
          <a:lstStyle/>
          <a:p>
            <a:fld id="{BCBFA496-BD8B-4767-99D5-5E16D19A9E3C}"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10" name="Text Placeholder eyebrow">
            <a:extLst>
              <a:ext uri="{FF2B5EF4-FFF2-40B4-BE49-F238E27FC236}">
                <a16:creationId xmlns:a16="http://schemas.microsoft.com/office/drawing/2014/main" id="{C15F6ADF-2A0F-7174-67BC-76DEB1DF7538}"/>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Text Placeholder notes">
            <a:extLst>
              <a:ext uri="{FF2B5EF4-FFF2-40B4-BE49-F238E27FC236}">
                <a16:creationId xmlns:a16="http://schemas.microsoft.com/office/drawing/2014/main" id="{E164150D-3916-1808-4056-3F43CB0219F2}"/>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9" name="Footer Placeholder 8">
            <a:extLst>
              <a:ext uri="{FF2B5EF4-FFF2-40B4-BE49-F238E27FC236}">
                <a16:creationId xmlns:a16="http://schemas.microsoft.com/office/drawing/2014/main" id="{ABEC8211-6749-D973-4124-EC22233A9784}"/>
              </a:ext>
            </a:extLst>
          </p:cNvPr>
          <p:cNvSpPr>
            <a:spLocks noGrp="1"/>
          </p:cNvSpPr>
          <p:nvPr>
            <p:ph type="ftr" sz="quarter" idx="21"/>
          </p:nvPr>
        </p:nvSpPr>
        <p:spPr/>
        <p:txBody>
          <a:bodyPr/>
          <a:lstStyle/>
          <a:p>
            <a:endParaRPr lang="en-US" dirty="0"/>
          </a:p>
        </p:txBody>
      </p:sp>
      <p:sp>
        <p:nvSpPr>
          <p:cNvPr id="4" name="Date Placeholder 3">
            <a:extLst>
              <a:ext uri="{FF2B5EF4-FFF2-40B4-BE49-F238E27FC236}">
                <a16:creationId xmlns:a16="http://schemas.microsoft.com/office/drawing/2014/main" id="{AEBBB356-0DCA-78FF-06E4-825ED147BD8C}"/>
              </a:ext>
            </a:extLst>
          </p:cNvPr>
          <p:cNvSpPr>
            <a:spLocks noGrp="1"/>
          </p:cNvSpPr>
          <p:nvPr>
            <p:ph type="dt" sz="half" idx="20"/>
          </p:nvPr>
        </p:nvSpPr>
        <p:spPr/>
        <p:txBody>
          <a:bodyPr/>
          <a:lstStyle/>
          <a:p>
            <a:fld id="{0331BE15-52A9-459D-82D0-D48F6E051925}"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4157542"/>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12" name="Text Placeholder sub">
            <a:extLst>
              <a:ext uri="{FF2B5EF4-FFF2-40B4-BE49-F238E27FC236}">
                <a16:creationId xmlns:a16="http://schemas.microsoft.com/office/drawing/2014/main" id="{B103F011-5186-FBD9-2A06-4C2B3932D356}"/>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Text Placeholder notes">
            <a:extLst>
              <a:ext uri="{FF2B5EF4-FFF2-40B4-BE49-F238E27FC236}">
                <a16:creationId xmlns:a16="http://schemas.microsoft.com/office/drawing/2014/main" id="{245FC0E6-0D42-5EE7-9B6B-A60A9C37B22B}"/>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0" name="Footer Placeholder 9">
            <a:extLst>
              <a:ext uri="{FF2B5EF4-FFF2-40B4-BE49-F238E27FC236}">
                <a16:creationId xmlns:a16="http://schemas.microsoft.com/office/drawing/2014/main" id="{F2FFC6D5-3BAF-1410-2FDC-BDA7AAC709B8}"/>
              </a:ext>
            </a:extLst>
          </p:cNvPr>
          <p:cNvSpPr>
            <a:spLocks noGrp="1"/>
          </p:cNvSpPr>
          <p:nvPr>
            <p:ph type="ftr" sz="quarter" idx="22"/>
          </p:nvPr>
        </p:nvSpPr>
        <p:spPr/>
        <p:txBody>
          <a:bodyPr/>
          <a:lstStyle/>
          <a:p>
            <a:endParaRPr lang="en-US" dirty="0"/>
          </a:p>
        </p:txBody>
      </p:sp>
      <p:sp>
        <p:nvSpPr>
          <p:cNvPr id="4" name="Date Placeholder 3">
            <a:extLst>
              <a:ext uri="{FF2B5EF4-FFF2-40B4-BE49-F238E27FC236}">
                <a16:creationId xmlns:a16="http://schemas.microsoft.com/office/drawing/2014/main" id="{EB60F76C-5685-1ADC-173E-C1D3695C02BE}"/>
              </a:ext>
            </a:extLst>
          </p:cNvPr>
          <p:cNvSpPr>
            <a:spLocks noGrp="1"/>
          </p:cNvSpPr>
          <p:nvPr>
            <p:ph type="dt" sz="half" idx="21"/>
          </p:nvPr>
        </p:nvSpPr>
        <p:spPr/>
        <p:txBody>
          <a:bodyPr/>
          <a:lstStyle/>
          <a:p>
            <a:fld id="{F13DE87E-CA9C-42B1-B435-393A4ED90A9A}"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449375208"/>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12" name="Text Placeholder eyebrow">
            <a:extLst>
              <a:ext uri="{FF2B5EF4-FFF2-40B4-BE49-F238E27FC236}">
                <a16:creationId xmlns:a16="http://schemas.microsoft.com/office/drawing/2014/main" id="{946766D6-2031-F848-4FB2-0FA049BD550D}"/>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Text Placeholder notes">
            <a:extLst>
              <a:ext uri="{FF2B5EF4-FFF2-40B4-BE49-F238E27FC236}">
                <a16:creationId xmlns:a16="http://schemas.microsoft.com/office/drawing/2014/main" id="{309247AA-ACC4-43A4-FC89-D9801DC02187}"/>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0" name="Footer Placeholder 9">
            <a:extLst>
              <a:ext uri="{FF2B5EF4-FFF2-40B4-BE49-F238E27FC236}">
                <a16:creationId xmlns:a16="http://schemas.microsoft.com/office/drawing/2014/main" id="{9A94C770-E54B-5BE4-5B9F-1BAE6CC81E59}"/>
              </a:ext>
            </a:extLst>
          </p:cNvPr>
          <p:cNvSpPr>
            <a:spLocks noGrp="1"/>
          </p:cNvSpPr>
          <p:nvPr>
            <p:ph type="ftr" sz="quarter" idx="22"/>
          </p:nvPr>
        </p:nvSpPr>
        <p:spPr/>
        <p:txBody>
          <a:bodyPr/>
          <a:lstStyle/>
          <a:p>
            <a:endParaRPr lang="en-US" dirty="0"/>
          </a:p>
        </p:txBody>
      </p:sp>
      <p:sp>
        <p:nvSpPr>
          <p:cNvPr id="4" name="Date Placeholder 3">
            <a:extLst>
              <a:ext uri="{FF2B5EF4-FFF2-40B4-BE49-F238E27FC236}">
                <a16:creationId xmlns:a16="http://schemas.microsoft.com/office/drawing/2014/main" id="{FDCDAD3F-0E14-B011-5543-DE40F0DBB750}"/>
              </a:ext>
            </a:extLst>
          </p:cNvPr>
          <p:cNvSpPr>
            <a:spLocks noGrp="1"/>
          </p:cNvSpPr>
          <p:nvPr>
            <p:ph type="dt" sz="half" idx="21"/>
          </p:nvPr>
        </p:nvSpPr>
        <p:spPr/>
        <p:txBody>
          <a:bodyPr/>
          <a:lstStyle/>
          <a:p>
            <a:fld id="{16B9EB37-57F8-492A-99D8-46B9963AC17C}"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77532924"/>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13" name="Text Placeholder sub">
            <a:extLst>
              <a:ext uri="{FF2B5EF4-FFF2-40B4-BE49-F238E27FC236}">
                <a16:creationId xmlns:a16="http://schemas.microsoft.com/office/drawing/2014/main" id="{8C155A52-B3C4-D4E5-2317-D30E0EA1DEB4}"/>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4" name="Text Placeholder notes">
            <a:extLst>
              <a:ext uri="{FF2B5EF4-FFF2-40B4-BE49-F238E27FC236}">
                <a16:creationId xmlns:a16="http://schemas.microsoft.com/office/drawing/2014/main" id="{46E70584-8419-5620-87A0-39FF2B16AA57}"/>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0" name="Footer Placeholder 9">
            <a:extLst>
              <a:ext uri="{FF2B5EF4-FFF2-40B4-BE49-F238E27FC236}">
                <a16:creationId xmlns:a16="http://schemas.microsoft.com/office/drawing/2014/main" id="{8ABF7DE5-6EDF-CAD1-8994-10EA78A71776}"/>
              </a:ext>
            </a:extLst>
          </p:cNvPr>
          <p:cNvSpPr>
            <a:spLocks noGrp="1"/>
          </p:cNvSpPr>
          <p:nvPr>
            <p:ph type="ftr" sz="quarter" idx="23"/>
          </p:nvPr>
        </p:nvSpPr>
        <p:spPr/>
        <p:txBody>
          <a:bodyPr/>
          <a:lstStyle/>
          <a:p>
            <a:endParaRPr lang="en-US" dirty="0"/>
          </a:p>
        </p:txBody>
      </p:sp>
      <p:sp>
        <p:nvSpPr>
          <p:cNvPr id="4" name="Date Placeholder 3">
            <a:extLst>
              <a:ext uri="{FF2B5EF4-FFF2-40B4-BE49-F238E27FC236}">
                <a16:creationId xmlns:a16="http://schemas.microsoft.com/office/drawing/2014/main" id="{BF069F7C-4E42-D293-23A8-BE31A9DD6CE6}"/>
              </a:ext>
            </a:extLst>
          </p:cNvPr>
          <p:cNvSpPr>
            <a:spLocks noGrp="1"/>
          </p:cNvSpPr>
          <p:nvPr>
            <p:ph type="dt" sz="half" idx="22"/>
          </p:nvPr>
        </p:nvSpPr>
        <p:spPr/>
        <p:txBody>
          <a:bodyPr/>
          <a:lstStyle/>
          <a:p>
            <a:fld id="{C91C4C10-0AE4-48B7-B950-9593D2C805F6}"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44417963"/>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13" name="Text Placeholder eyebrow">
            <a:extLst>
              <a:ext uri="{FF2B5EF4-FFF2-40B4-BE49-F238E27FC236}">
                <a16:creationId xmlns:a16="http://schemas.microsoft.com/office/drawing/2014/main" id="{C09514C7-71F2-EE65-5812-9749060A936A}"/>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4" name="Text Placeholder notes">
            <a:extLst>
              <a:ext uri="{FF2B5EF4-FFF2-40B4-BE49-F238E27FC236}">
                <a16:creationId xmlns:a16="http://schemas.microsoft.com/office/drawing/2014/main" id="{7B3FCD0F-D4F1-14DA-C197-64D683FD9FE1}"/>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2" name="Footer Placeholder 11">
            <a:extLst>
              <a:ext uri="{FF2B5EF4-FFF2-40B4-BE49-F238E27FC236}">
                <a16:creationId xmlns:a16="http://schemas.microsoft.com/office/drawing/2014/main" id="{9CE8B1C3-AE35-5585-DF9E-184778C3EA5D}"/>
              </a:ext>
            </a:extLst>
          </p:cNvPr>
          <p:cNvSpPr>
            <a:spLocks noGrp="1"/>
          </p:cNvSpPr>
          <p:nvPr>
            <p:ph type="ftr" sz="quarter" idx="23"/>
          </p:nvPr>
        </p:nvSpPr>
        <p:spPr/>
        <p:txBody>
          <a:bodyPr/>
          <a:lstStyle/>
          <a:p>
            <a:endParaRPr lang="en-US" dirty="0"/>
          </a:p>
        </p:txBody>
      </p:sp>
      <p:sp>
        <p:nvSpPr>
          <p:cNvPr id="4" name="Date Placeholder 3">
            <a:extLst>
              <a:ext uri="{FF2B5EF4-FFF2-40B4-BE49-F238E27FC236}">
                <a16:creationId xmlns:a16="http://schemas.microsoft.com/office/drawing/2014/main" id="{BD891BE4-C591-CA7F-40DA-5AB7B75A4E15}"/>
              </a:ext>
            </a:extLst>
          </p:cNvPr>
          <p:cNvSpPr>
            <a:spLocks noGrp="1"/>
          </p:cNvSpPr>
          <p:nvPr>
            <p:ph type="dt" sz="half" idx="22"/>
          </p:nvPr>
        </p:nvSpPr>
        <p:spPr/>
        <p:txBody>
          <a:bodyPr/>
          <a:lstStyle/>
          <a:p>
            <a:fld id="{8C54835C-33BF-4723-AF45-CC656E9A5A12}"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712045676"/>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 Content">
    <p:spTree>
      <p:nvGrpSpPr>
        <p:cNvPr id="1" name=""/>
        <p:cNvGrpSpPr/>
        <p:nvPr/>
      </p:nvGrpSpPr>
      <p:grpSpPr>
        <a:xfrm>
          <a:off x="0" y="0"/>
          <a:ext cx="0" cy="0"/>
          <a:chOff x="0" y="0"/>
          <a:chExt cx="0" cy="0"/>
        </a:xfrm>
      </p:grpSpPr>
      <p:pic>
        <p:nvPicPr>
          <p:cNvPr id="16" name="Picture 15" descr="A person running outside with trees in the background&#10;&#10;Description automatically generated">
            <a:extLst>
              <a:ext uri="{FF2B5EF4-FFF2-40B4-BE49-F238E27FC236}">
                <a16:creationId xmlns:a16="http://schemas.microsoft.com/office/drawing/2014/main" id="{E4E4CDCB-EB51-4C6A-47E5-BAD8F63220BC}"/>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4" name="Color box">
            <a:extLst>
              <a:ext uri="{FF2B5EF4-FFF2-40B4-BE49-F238E27FC236}">
                <a16:creationId xmlns:a16="http://schemas.microsoft.com/office/drawing/2014/main" id="{5DD6890B-983A-8A02-1773-132D8AEB35D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Internal Stamp dynamic" descr="{&quot;templafy&quot;:{&quot;id&quot;:&quot;31e26775-a5b1-4c02-b315-19ad95c8851c&quot;}}" title="Form.Cigna_Confidentiality.Cigna_confidentiality">
            <a:extLst>
              <a:ext uri="{FF2B5EF4-FFF2-40B4-BE49-F238E27FC236}">
                <a16:creationId xmlns:a16="http://schemas.microsoft.com/office/drawing/2014/main" id="{71FEA46D-6ADD-264C-3E81-5DF9827AD09A}"/>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2" name="Legal dynamic" descr="{&quot;templafy&quot;:{&quot;id&quot;:&quot;c94afcbf-08c1-44d0-85cb-f713c779b7a4&quot;}}" title="Form.Cigna_Confidentiality.EvernorthConfidentiality">
            <a:extLst>
              <a:ext uri="{FF2B5EF4-FFF2-40B4-BE49-F238E27FC236}">
                <a16:creationId xmlns:a16="http://schemas.microsoft.com/office/drawing/2014/main" id="{5F1F3732-9283-03F7-B74C-C10F006336ED}"/>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09931133" name="Dynamic logo dark mint" descr="{&quot;templafy&quot;:{&quot;id&quot;:&quot;f546e02c-60b3-4f54-8a0c-57afc136a90d&quot;}}"/>
          <p:cNvPicPr>
            <a:picLocks noChangeAspect="1"/>
          </p:cNvPicPr>
          <p:nvPr/>
        </p:nvPicPr>
        <p:blipFill>
          <a:blip r:embed="rId3"/>
          <a:stretch>
            <a:fillRect/>
          </a:stretch>
        </p:blipFill>
        <p:spPr>
          <a:xfrm>
            <a:off x="346680" y="5882400"/>
            <a:ext cx="2145600" cy="756000"/>
          </a:xfrm>
          <a:prstGeom prst="rect">
            <a:avLst/>
          </a:pr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18" name="Text Placeholder sub">
            <a:extLst>
              <a:ext uri="{FF2B5EF4-FFF2-40B4-BE49-F238E27FC236}">
                <a16:creationId xmlns:a16="http://schemas.microsoft.com/office/drawing/2014/main" id="{B3920A94-409A-1EE2-0EB7-CCDE456DCDAB}"/>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9" name="Text Placeholder notes">
            <a:extLst>
              <a:ext uri="{FF2B5EF4-FFF2-40B4-BE49-F238E27FC236}">
                <a16:creationId xmlns:a16="http://schemas.microsoft.com/office/drawing/2014/main" id="{E3E43961-4C85-4048-EFC7-BCF7538E760C}"/>
              </a:ext>
            </a:extLst>
          </p:cNvPr>
          <p:cNvSpPr>
            <a:spLocks noGrp="1"/>
          </p:cNvSpPr>
          <p:nvPr>
            <p:ph type="body" sz="quarter" idx="16" hasCustomPrompt="1"/>
          </p:nvPr>
        </p:nvSpPr>
        <p:spPr>
          <a:xfrm>
            <a:off x="359999" y="5749200"/>
            <a:ext cx="3704400"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5" name="Footer Placeholder 14">
            <a:extLst>
              <a:ext uri="{FF2B5EF4-FFF2-40B4-BE49-F238E27FC236}">
                <a16:creationId xmlns:a16="http://schemas.microsoft.com/office/drawing/2014/main" id="{C81FBFD8-032B-A480-800B-057CE5EA99E0}"/>
              </a:ext>
            </a:extLst>
          </p:cNvPr>
          <p:cNvSpPr>
            <a:spLocks noGrp="1"/>
          </p:cNvSpPr>
          <p:nvPr>
            <p:ph type="ftr" sz="quarter" idx="20"/>
          </p:nvPr>
        </p:nvSpPr>
        <p:spPr bwMode="white"/>
        <p:txBody>
          <a:bodyPr/>
          <a:lstStyle>
            <a:lvl1pPr>
              <a:defRPr>
                <a:solidFill>
                  <a:schemeClr val="bg2"/>
                </a:solidFill>
              </a:defRPr>
            </a:lvl1pPr>
          </a:lstStyle>
          <a:p>
            <a:endParaRPr lang="en-US" dirty="0"/>
          </a:p>
        </p:txBody>
      </p:sp>
      <p:sp>
        <p:nvSpPr>
          <p:cNvPr id="17" name="Date Placeholder 16">
            <a:extLst>
              <a:ext uri="{FF2B5EF4-FFF2-40B4-BE49-F238E27FC236}">
                <a16:creationId xmlns:a16="http://schemas.microsoft.com/office/drawing/2014/main" id="{C6CF6D18-C49A-423E-A84B-810380FF5B8C}"/>
              </a:ext>
            </a:extLst>
          </p:cNvPr>
          <p:cNvSpPr>
            <a:spLocks noGrp="1"/>
          </p:cNvSpPr>
          <p:nvPr>
            <p:ph type="dt" sz="half" idx="21"/>
          </p:nvPr>
        </p:nvSpPr>
        <p:spPr bwMode="white"/>
        <p:txBody>
          <a:bodyPr/>
          <a:lstStyle>
            <a:lvl1pPr>
              <a:defRPr>
                <a:solidFill>
                  <a:schemeClr val="bg2"/>
                </a:solidFill>
              </a:defRPr>
            </a:lvl1pPr>
          </a:lstStyle>
          <a:p>
            <a:fld id="{20C497A3-D451-4481-8FEB-C0B53C3B55C5}"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155707303"/>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 Content and Imag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dirty="0"/>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59999" y="295200"/>
            <a:ext cx="11468463" cy="469910"/>
          </a:xfrm>
        </p:spPr>
        <p:txBody>
          <a:bodyPr/>
          <a:lstStyle/>
          <a:p>
            <a:r>
              <a:rPr lang="en-US" noProof="0" dirty="0"/>
              <a:t>Click to add title</a:t>
            </a:r>
            <a:endParaRPr lang="en-US" dirty="0"/>
          </a:p>
        </p:txBody>
      </p:sp>
      <p:sp>
        <p:nvSpPr>
          <p:cNvPr id="10" name="Text Placeholder sub">
            <a:extLst>
              <a:ext uri="{FF2B5EF4-FFF2-40B4-BE49-F238E27FC236}">
                <a16:creationId xmlns:a16="http://schemas.microsoft.com/office/drawing/2014/main" id="{3B426B67-97D0-168D-DECE-54E4F50B67C9}"/>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1" name="Text Placeholder notes">
            <a:extLst>
              <a:ext uri="{FF2B5EF4-FFF2-40B4-BE49-F238E27FC236}">
                <a16:creationId xmlns:a16="http://schemas.microsoft.com/office/drawing/2014/main" id="{3CA7147D-1E09-8EBA-3AD4-0A7C145A57A7}"/>
              </a:ext>
            </a:extLst>
          </p:cNvPr>
          <p:cNvSpPr>
            <a:spLocks noGrp="1"/>
          </p:cNvSpPr>
          <p:nvPr>
            <p:ph type="body" sz="quarter" idx="16" hasCustomPrompt="1"/>
          </p:nvPr>
        </p:nvSpPr>
        <p:spPr>
          <a:xfrm>
            <a:off x="359999" y="5749200"/>
            <a:ext cx="7588800"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8" name="Footer Placeholder 7">
            <a:extLst>
              <a:ext uri="{FF2B5EF4-FFF2-40B4-BE49-F238E27FC236}">
                <a16:creationId xmlns:a16="http://schemas.microsoft.com/office/drawing/2014/main" id="{D2A6701C-8139-4B10-7990-1B9245AD0F0E}"/>
              </a:ext>
            </a:extLst>
          </p:cNvPr>
          <p:cNvSpPr>
            <a:spLocks noGrp="1"/>
          </p:cNvSpPr>
          <p:nvPr>
            <p:ph type="ftr" sz="quarter" idx="22"/>
          </p:nvPr>
        </p:nvSpPr>
        <p:spPr/>
        <p:txBody>
          <a:bodyPr/>
          <a:lstStyle/>
          <a:p>
            <a:endParaRPr lang="en-US" dirty="0"/>
          </a:p>
        </p:txBody>
      </p:sp>
      <p:sp>
        <p:nvSpPr>
          <p:cNvPr id="4" name="Date Placeholder 3">
            <a:extLst>
              <a:ext uri="{FF2B5EF4-FFF2-40B4-BE49-F238E27FC236}">
                <a16:creationId xmlns:a16="http://schemas.microsoft.com/office/drawing/2014/main" id="{204E4121-4A50-CC1F-E993-87B812E19A00}"/>
              </a:ext>
            </a:extLst>
          </p:cNvPr>
          <p:cNvSpPr>
            <a:spLocks noGrp="1"/>
          </p:cNvSpPr>
          <p:nvPr>
            <p:ph type="dt" sz="half" idx="21"/>
          </p:nvPr>
        </p:nvSpPr>
        <p:spPr/>
        <p:txBody>
          <a:bodyPr/>
          <a:lstStyle/>
          <a:p>
            <a:fld id="{ADD51284-09BF-4321-B9B1-3B387198C2A9}"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53505350"/>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 3 Content and Image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5" name="Text Placeholder sub">
            <a:extLst>
              <a:ext uri="{FF2B5EF4-FFF2-40B4-BE49-F238E27FC236}">
                <a16:creationId xmlns:a16="http://schemas.microsoft.com/office/drawing/2014/main" id="{1B28E1C9-1530-6B31-749F-9D2A2E4970C3}"/>
              </a:ext>
            </a:extLst>
          </p:cNvPr>
          <p:cNvSpPr>
            <a:spLocks noGrp="1"/>
          </p:cNvSpPr>
          <p:nvPr>
            <p:ph type="body" sz="quarter" idx="19" hasCustomPrompt="1"/>
          </p:nvPr>
        </p:nvSpPr>
        <p:spPr>
          <a:xfrm>
            <a:off x="359999" y="769232"/>
            <a:ext cx="11468463"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5" name="Text Placeholder sub 2">
            <a:extLst>
              <a:ext uri="{FF2B5EF4-FFF2-40B4-BE49-F238E27FC236}">
                <a16:creationId xmlns:a16="http://schemas.microsoft.com/office/drawing/2014/main" id="{86CA2E7B-9B5A-23C0-3C0B-4E9778ED1A5A}"/>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6" name="Text Placeholder sub 3">
            <a:extLst>
              <a:ext uri="{FF2B5EF4-FFF2-40B4-BE49-F238E27FC236}">
                <a16:creationId xmlns:a16="http://schemas.microsoft.com/office/drawing/2014/main" id="{B8571102-3BDF-DF66-5A11-3465B3F62A1D}"/>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7" name="Text Placeholder sub 4">
            <a:extLst>
              <a:ext uri="{FF2B5EF4-FFF2-40B4-BE49-F238E27FC236}">
                <a16:creationId xmlns:a16="http://schemas.microsoft.com/office/drawing/2014/main" id="{C98340A6-A646-DE65-D0FA-EEA832AD3494}"/>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9" name="Text Placeholder notes">
            <a:extLst>
              <a:ext uri="{FF2B5EF4-FFF2-40B4-BE49-F238E27FC236}">
                <a16:creationId xmlns:a16="http://schemas.microsoft.com/office/drawing/2014/main" id="{BA07CBC2-60BF-6D4E-6623-B4B27940B06A}"/>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9" name="Footer Placeholder 18">
            <a:extLst>
              <a:ext uri="{FF2B5EF4-FFF2-40B4-BE49-F238E27FC236}">
                <a16:creationId xmlns:a16="http://schemas.microsoft.com/office/drawing/2014/main" id="{BA680846-8B34-B69B-4445-67C440B7DFDC}"/>
              </a:ext>
            </a:extLst>
          </p:cNvPr>
          <p:cNvSpPr>
            <a:spLocks noGrp="1"/>
          </p:cNvSpPr>
          <p:nvPr>
            <p:ph type="ftr" sz="quarter" idx="29"/>
          </p:nvPr>
        </p:nvSpPr>
        <p:spPr/>
        <p:txBody>
          <a:bodyPr/>
          <a:lstStyle/>
          <a:p>
            <a:endParaRPr lang="en-US" dirty="0"/>
          </a:p>
        </p:txBody>
      </p:sp>
      <p:sp>
        <p:nvSpPr>
          <p:cNvPr id="18" name="Date Placeholder 17">
            <a:extLst>
              <a:ext uri="{FF2B5EF4-FFF2-40B4-BE49-F238E27FC236}">
                <a16:creationId xmlns:a16="http://schemas.microsoft.com/office/drawing/2014/main" id="{AAB6A54F-3329-8BA2-65AE-E7BC8D42C84C}"/>
              </a:ext>
            </a:extLst>
          </p:cNvPr>
          <p:cNvSpPr>
            <a:spLocks noGrp="1"/>
          </p:cNvSpPr>
          <p:nvPr>
            <p:ph type="dt" sz="half" idx="28"/>
          </p:nvPr>
        </p:nvSpPr>
        <p:spPr/>
        <p:txBody>
          <a:bodyPr/>
          <a:lstStyle/>
          <a:p>
            <a:fld id="{B388ED50-7A45-40C9-954E-876955396159}" type="datetime4">
              <a:rPr lang="en-US" smtClean="0"/>
              <a:t>September 8, 2025</a:t>
            </a:fld>
            <a:endParaRPr lang="en-US" dirty="0"/>
          </a:p>
        </p:txBody>
      </p:sp>
      <p:sp>
        <p:nvSpPr>
          <p:cNvPr id="12" name="Slide Number Placeholder 11">
            <a:extLst>
              <a:ext uri="{FF2B5EF4-FFF2-40B4-BE49-F238E27FC236}">
                <a16:creationId xmlns:a16="http://schemas.microsoft.com/office/drawing/2014/main" id="{6866097F-7924-12BA-6CC4-9AFB2C875B44}"/>
              </a:ext>
            </a:extLst>
          </p:cNvPr>
          <p:cNvSpPr>
            <a:spLocks noGrp="1"/>
          </p:cNvSpPr>
          <p:nvPr>
            <p:ph type="sldNum" sz="quarter" idx="2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526517944"/>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940" userDrawn="1">
          <p15:clr>
            <a:srgbClr val="A4A3A4"/>
          </p15:clr>
        </p15:guide>
        <p15:guide id="3" orient="horz" pos="2331" userDrawn="1">
          <p15:clr>
            <a:srgbClr val="A4A3A4"/>
          </p15:clr>
        </p15:guide>
        <p15:guide id="4" orient="horz" pos="2518" userDrawn="1">
          <p15:clr>
            <a:srgbClr val="A4A3A4"/>
          </p15:clr>
        </p15:guide>
        <p15:guide id="5" orient="horz" pos="2772"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F206F1C8-A864-6741-1927-C6D7A2C56E51}"/>
              </a:ext>
            </a:extLst>
          </p:cNvPr>
          <p:cNvSpPr>
            <a:spLocks noGrp="1"/>
          </p:cNvSpPr>
          <p:nvPr>
            <p:ph type="body" sz="quarter" idx="19" hasCustomPrompt="1"/>
          </p:nvPr>
        </p:nvSpPr>
        <p:spPr>
          <a:xfrm>
            <a:off x="359999" y="769232"/>
            <a:ext cx="11468463"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0" name="Text Placeholder notes">
            <a:extLst>
              <a:ext uri="{FF2B5EF4-FFF2-40B4-BE49-F238E27FC236}">
                <a16:creationId xmlns:a16="http://schemas.microsoft.com/office/drawing/2014/main" id="{398180F0-EBB0-8C21-73E6-4F5DB649FCA4}"/>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8" name="Footer Placeholder 17">
            <a:extLst>
              <a:ext uri="{FF2B5EF4-FFF2-40B4-BE49-F238E27FC236}">
                <a16:creationId xmlns:a16="http://schemas.microsoft.com/office/drawing/2014/main" id="{01103B8D-2EBF-B7A3-0DD8-D10AB4847578}"/>
              </a:ext>
            </a:extLst>
          </p:cNvPr>
          <p:cNvSpPr>
            <a:spLocks noGrp="1"/>
          </p:cNvSpPr>
          <p:nvPr>
            <p:ph type="ftr" sz="quarter" idx="27"/>
          </p:nvPr>
        </p:nvSpPr>
        <p:spPr/>
        <p:txBody>
          <a:bodyPr/>
          <a:lstStyle/>
          <a:p>
            <a:endParaRPr lang="en-US" dirty="0"/>
          </a:p>
        </p:txBody>
      </p:sp>
      <p:sp>
        <p:nvSpPr>
          <p:cNvPr id="17" name="Date Placeholder 16">
            <a:extLst>
              <a:ext uri="{FF2B5EF4-FFF2-40B4-BE49-F238E27FC236}">
                <a16:creationId xmlns:a16="http://schemas.microsoft.com/office/drawing/2014/main" id="{A2EF5AED-AE16-55C7-E9DE-80570C153349}"/>
              </a:ext>
            </a:extLst>
          </p:cNvPr>
          <p:cNvSpPr>
            <a:spLocks noGrp="1"/>
          </p:cNvSpPr>
          <p:nvPr>
            <p:ph type="dt" sz="half" idx="26"/>
          </p:nvPr>
        </p:nvSpPr>
        <p:spPr/>
        <p:txBody>
          <a:bodyPr/>
          <a:lstStyle/>
          <a:p>
            <a:fld id="{9173F3E2-B905-49E7-A019-BC33BBC57E42}"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015013346"/>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57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9" name="Group 8">
            <a:extLst>
              <a:ext uri="{FF2B5EF4-FFF2-40B4-BE49-F238E27FC236}">
                <a16:creationId xmlns:a16="http://schemas.microsoft.com/office/drawing/2014/main" id="{2739D3B2-2DC3-6A13-D2CB-AB1EC0712180}"/>
              </a:ext>
            </a:extLst>
          </p:cNvPr>
          <p:cNvGrpSpPr>
            <a:grpSpLocks noGrp="1" noUngrp="1" noRot="1" noMove="1" noResize="1"/>
          </p:cNvGrpSpPr>
          <p:nvPr userDrawn="1"/>
        </p:nvGrpSpPr>
        <p:grpSpPr>
          <a:xfrm>
            <a:off x="7656945"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12" name="Freeform 4">
              <a:extLst>
                <a:ext uri="{FF2B5EF4-FFF2-40B4-BE49-F238E27FC236}">
                  <a16:creationId xmlns:a16="http://schemas.microsoft.com/office/drawing/2014/main" id="{B11DB509-DA27-D531-01C3-04AF2BAFE87F}"/>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4" name="Freeform 7">
              <a:extLst>
                <a:ext uri="{FF2B5EF4-FFF2-40B4-BE49-F238E27FC236}">
                  <a16:creationId xmlns:a16="http://schemas.microsoft.com/office/drawing/2014/main" id="{DAE82D91-0672-12AA-37CB-18D734F8913D}"/>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5" name="Color box">
            <a:extLst>
              <a:ext uri="{FF2B5EF4-FFF2-40B4-BE49-F238E27FC236}">
                <a16:creationId xmlns:a16="http://schemas.microsoft.com/office/drawing/2014/main" id="{25ED6775-742D-EA25-6856-A0B40E16FF89}"/>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7" name="Internal Stamp dynamic" descr="{&quot;templafy&quot;:{&quot;id&quot;:&quot;b321ea12-ff7f-4d1b-865b-d43fc71bfff4&quot;}}" title="Form.Cigna_Confidentiality.Cigna_confidentiality">
            <a:extLst>
              <a:ext uri="{FF2B5EF4-FFF2-40B4-BE49-F238E27FC236}">
                <a16:creationId xmlns:a16="http://schemas.microsoft.com/office/drawing/2014/main" id="{420B46E4-2D46-DA15-34ED-B2DBC07FF067}"/>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8" name="Legal dynamic" descr="{&quot;templafy&quot;:{&quot;id&quot;:&quot;e2508120-187c-400d-845f-63bae43d8e8d&quot;}}" title="Form.Cigna_Confidentiality.EvernorthConfidentiality">
            <a:extLst>
              <a:ext uri="{FF2B5EF4-FFF2-40B4-BE49-F238E27FC236}">
                <a16:creationId xmlns:a16="http://schemas.microsoft.com/office/drawing/2014/main" id="{A7EC09F7-82F7-6371-1F32-82B127B311A3}"/>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16750614" name="Dynamic logo dark mint" descr="{&quot;templafy&quot;:{&quot;id&quot;:&quot;f84764cd-8a6a-4fda-9e46-0c6cf32bce58&quot;}}"/>
          <p:cNvPicPr>
            <a:picLocks noChangeAspect="1"/>
          </p:cNvPicPr>
          <p:nvPr/>
        </p:nvPicPr>
        <p:blipFill>
          <a:blip r:embed="rId2"/>
          <a:stretch>
            <a:fillRect/>
          </a:stretch>
        </p:blipFill>
        <p:spPr>
          <a:xfrm>
            <a:off x="346677" y="5882400"/>
            <a:ext cx="2145600" cy="756000"/>
          </a:xfrm>
          <a:prstGeom prst="rect">
            <a:avLst/>
          </a:prstGeom>
        </p:spPr>
      </p:pic>
      <p:sp>
        <p:nvSpPr>
          <p:cNvPr id="2" name="Title 1">
            <a:extLst>
              <a:ext uri="{FF2B5EF4-FFF2-40B4-BE49-F238E27FC236}">
                <a16:creationId xmlns:a16="http://schemas.microsoft.com/office/drawing/2014/main" id="{BC374B67-8D47-FA72-B155-17090AD2D2C1}"/>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11" name="Text Placeholder 4">
            <a:extLst>
              <a:ext uri="{FF2B5EF4-FFF2-40B4-BE49-F238E27FC236}">
                <a16:creationId xmlns:a16="http://schemas.microsoft.com/office/drawing/2014/main" id="{57562A19-61E7-0215-13EE-B1F881E500DA}"/>
              </a:ext>
            </a:extLst>
          </p:cNvPr>
          <p:cNvSpPr>
            <a:spLocks noGrp="1"/>
          </p:cNvSpPr>
          <p:nvPr>
            <p:ph type="body" sz="quarter" idx="13" hasCustomPrompt="1"/>
          </p:nvPr>
        </p:nvSpPr>
        <p:spPr>
          <a:xfrm>
            <a:off x="360000" y="4546800"/>
            <a:ext cx="5647100" cy="720000"/>
          </a:xfrm>
        </p:spPr>
        <p:txBody>
          <a:bodyPr/>
          <a:lstStyle>
            <a:lvl1pPr marL="0" indent="0">
              <a:lnSpc>
                <a:spcPct val="105000"/>
              </a:lnSpc>
              <a:buNone/>
              <a:defRPr sz="2200">
                <a:solidFill>
                  <a:srgbClr val="008F83"/>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6" name="Text Placeholder 6">
            <a:extLst>
              <a:ext uri="{FF2B5EF4-FFF2-40B4-BE49-F238E27FC236}">
                <a16:creationId xmlns:a16="http://schemas.microsoft.com/office/drawing/2014/main" id="{F18FBCD6-A1C3-0FB2-7C33-A26BB7916EC8}"/>
              </a:ext>
            </a:extLst>
          </p:cNvPr>
          <p:cNvSpPr>
            <a:spLocks noGrp="1"/>
          </p:cNvSpPr>
          <p:nvPr>
            <p:ph type="body" sz="quarter" idx="18" hasCustomPrompt="1"/>
          </p:nvPr>
        </p:nvSpPr>
        <p:spPr>
          <a:xfrm>
            <a:off x="360000" y="860311"/>
            <a:ext cx="5647100" cy="500489"/>
          </a:xfrm>
        </p:spPr>
        <p:txBody>
          <a:bodyPr/>
          <a:lstStyle>
            <a:lvl1pPr marL="0" indent="0">
              <a:lnSpc>
                <a:spcPct val="100000"/>
              </a:lnSpc>
              <a:spcAft>
                <a:spcPts val="0"/>
              </a:spcAft>
              <a:buNone/>
              <a:defRPr sz="2000" cap="all" baseline="0">
                <a:solidFill>
                  <a:srgbClr val="008F83"/>
                </a:solidFill>
              </a:defRPr>
            </a:lvl1pPr>
          </a:lstStyle>
          <a:p>
            <a:pPr lvl="0"/>
            <a:r>
              <a:rPr lang="en-US" dirty="0"/>
              <a:t>PRODUCT NAME</a:t>
            </a:r>
          </a:p>
        </p:txBody>
      </p:sp>
      <p:sp>
        <p:nvSpPr>
          <p:cNvPr id="10" name="Footer Placeholder 9">
            <a:extLst>
              <a:ext uri="{FF2B5EF4-FFF2-40B4-BE49-F238E27FC236}">
                <a16:creationId xmlns:a16="http://schemas.microsoft.com/office/drawing/2014/main" id="{901E3FF9-CAC5-5865-E81E-A87DDDC79E97}"/>
              </a:ext>
            </a:extLst>
          </p:cNvPr>
          <p:cNvSpPr>
            <a:spLocks noGrp="1"/>
          </p:cNvSpPr>
          <p:nvPr>
            <p:ph type="ftr" sz="quarter" idx="17"/>
          </p:nvPr>
        </p:nvSpPr>
        <p:spPr/>
        <p:txBody>
          <a:bodyPr/>
          <a:lstStyle/>
          <a:p>
            <a:endParaRPr lang="en-US" dirty="0"/>
          </a:p>
        </p:txBody>
      </p:sp>
      <p:sp>
        <p:nvSpPr>
          <p:cNvPr id="4" name="Date Placeholder 3">
            <a:extLst>
              <a:ext uri="{FF2B5EF4-FFF2-40B4-BE49-F238E27FC236}">
                <a16:creationId xmlns:a16="http://schemas.microsoft.com/office/drawing/2014/main" id="{2C927D0F-9905-5F40-9C0F-A972289D79AF}"/>
              </a:ext>
            </a:extLst>
          </p:cNvPr>
          <p:cNvSpPr>
            <a:spLocks noGrp="1"/>
          </p:cNvSpPr>
          <p:nvPr>
            <p:ph type="dt" sz="half" idx="16"/>
          </p:nvPr>
        </p:nvSpPr>
        <p:spPr/>
        <p:txBody>
          <a:bodyPr/>
          <a:lstStyle/>
          <a:p>
            <a:fld id="{760C6438-9C26-42FC-94D1-DA2665D27F0F}" type="datetime4">
              <a:rPr lang="en-US" smtClean="0"/>
              <a:t>September 8, 2025</a:t>
            </a:fld>
            <a:endParaRPr lang="en-US" dirty="0"/>
          </a:p>
        </p:txBody>
      </p:sp>
      <p:sp>
        <p:nvSpPr>
          <p:cNvPr id="18" name="Slide Number Placeholder 17">
            <a:extLst>
              <a:ext uri="{FF2B5EF4-FFF2-40B4-BE49-F238E27FC236}">
                <a16:creationId xmlns:a16="http://schemas.microsoft.com/office/drawing/2014/main" id="{B88AA168-1740-92EC-94D1-1EF09F5C2976}"/>
              </a:ext>
            </a:extLst>
          </p:cNvPr>
          <p:cNvSpPr>
            <a:spLocks noGrp="1"/>
          </p:cNvSpPr>
          <p:nvPr>
            <p:ph type="sldNum" sz="quarter" idx="1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46324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2" userDrawn="1">
          <p15:clr>
            <a:srgbClr val="A4A3A4"/>
          </p15:clr>
        </p15:guide>
        <p15:guide id="2" orient="horz" pos="855"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4" name="Text Placeholder sub">
            <a:extLst>
              <a:ext uri="{FF2B5EF4-FFF2-40B4-BE49-F238E27FC236}">
                <a16:creationId xmlns:a16="http://schemas.microsoft.com/office/drawing/2014/main" id="{3EE9777B-DFCD-371D-2F0F-531D6480B568}"/>
              </a:ext>
            </a:extLst>
          </p:cNvPr>
          <p:cNvSpPr>
            <a:spLocks noGrp="1"/>
          </p:cNvSpPr>
          <p:nvPr>
            <p:ph type="body" sz="quarter" idx="19" hasCustomPrompt="1"/>
          </p:nvPr>
        </p:nvSpPr>
        <p:spPr>
          <a:xfrm>
            <a:off x="359999" y="769232"/>
            <a:ext cx="11468463"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0" name="Text Placeholder notes">
            <a:extLst>
              <a:ext uri="{FF2B5EF4-FFF2-40B4-BE49-F238E27FC236}">
                <a16:creationId xmlns:a16="http://schemas.microsoft.com/office/drawing/2014/main" id="{EE9BBC63-F074-2F13-8BC7-3AEB6808C7C0}"/>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22" name="Footer Placeholder 21">
            <a:extLst>
              <a:ext uri="{FF2B5EF4-FFF2-40B4-BE49-F238E27FC236}">
                <a16:creationId xmlns:a16="http://schemas.microsoft.com/office/drawing/2014/main" id="{031C546A-00E3-071F-9DD2-2363370DBD92}"/>
              </a:ext>
            </a:extLst>
          </p:cNvPr>
          <p:cNvSpPr>
            <a:spLocks noGrp="1"/>
          </p:cNvSpPr>
          <p:nvPr>
            <p:ph type="ftr" sz="quarter" idx="31"/>
          </p:nvPr>
        </p:nvSpPr>
        <p:spPr/>
        <p:txBody>
          <a:bodyPr/>
          <a:lstStyle/>
          <a:p>
            <a:endParaRPr lang="en-US" dirty="0"/>
          </a:p>
        </p:txBody>
      </p:sp>
      <p:sp>
        <p:nvSpPr>
          <p:cNvPr id="21" name="Date Placeholder 20">
            <a:extLst>
              <a:ext uri="{FF2B5EF4-FFF2-40B4-BE49-F238E27FC236}">
                <a16:creationId xmlns:a16="http://schemas.microsoft.com/office/drawing/2014/main" id="{BA2DDB5B-FC17-8A64-FA3C-54D922C1FA22}"/>
              </a:ext>
            </a:extLst>
          </p:cNvPr>
          <p:cNvSpPr>
            <a:spLocks noGrp="1"/>
          </p:cNvSpPr>
          <p:nvPr>
            <p:ph type="dt" sz="half" idx="30"/>
          </p:nvPr>
        </p:nvSpPr>
        <p:spPr/>
        <p:txBody>
          <a:bodyPr/>
          <a:lstStyle/>
          <a:p>
            <a:fld id="{D73162FA-2A2A-4917-A52D-B4E31B75B944}"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60236645"/>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875"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4 col_content">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4" name="Text Placeholder eyebrow">
            <a:extLst>
              <a:ext uri="{FF2B5EF4-FFF2-40B4-BE49-F238E27FC236}">
                <a16:creationId xmlns:a16="http://schemas.microsoft.com/office/drawing/2014/main" id="{7C05D58F-9CB1-472C-A39B-451D98A9A864}"/>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10" name="Text Placeholder 16">
            <a:extLst>
              <a:ext uri="{FF2B5EF4-FFF2-40B4-BE49-F238E27FC236}">
                <a16:creationId xmlns:a16="http://schemas.microsoft.com/office/drawing/2014/main" id="{D8AB7EEA-CEB4-1015-F30C-C2BC948E0519}"/>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p:txBody>
      </p:sp>
      <p:sp>
        <p:nvSpPr>
          <p:cNvPr id="6" name="Text Placeholder notes">
            <a:extLst>
              <a:ext uri="{FF2B5EF4-FFF2-40B4-BE49-F238E27FC236}">
                <a16:creationId xmlns:a16="http://schemas.microsoft.com/office/drawing/2014/main" id="{CBA1249E-A3F8-2DD6-10D3-8CE446EF1C56}"/>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3" name="Footer Placeholder 12">
            <a:extLst>
              <a:ext uri="{FF2B5EF4-FFF2-40B4-BE49-F238E27FC236}">
                <a16:creationId xmlns:a16="http://schemas.microsoft.com/office/drawing/2014/main" id="{BB9B01E3-A20E-8A44-2A91-68552226D7A9}"/>
              </a:ext>
            </a:extLst>
          </p:cNvPr>
          <p:cNvSpPr>
            <a:spLocks noGrp="1"/>
          </p:cNvSpPr>
          <p:nvPr>
            <p:ph type="ftr" sz="quarter" idx="33"/>
          </p:nvPr>
        </p:nvSpPr>
        <p:spPr/>
        <p:txBody>
          <a:bodyPr/>
          <a:lstStyle/>
          <a:p>
            <a:endParaRPr lang="en-US" dirty="0"/>
          </a:p>
        </p:txBody>
      </p:sp>
      <p:sp>
        <p:nvSpPr>
          <p:cNvPr id="9" name="Date Placeholder 8">
            <a:extLst>
              <a:ext uri="{FF2B5EF4-FFF2-40B4-BE49-F238E27FC236}">
                <a16:creationId xmlns:a16="http://schemas.microsoft.com/office/drawing/2014/main" id="{A4EDFECD-23D5-90CF-35EE-1B5548C302BF}"/>
              </a:ext>
            </a:extLst>
          </p:cNvPr>
          <p:cNvSpPr>
            <a:spLocks noGrp="1"/>
          </p:cNvSpPr>
          <p:nvPr>
            <p:ph type="dt" sz="half" idx="32"/>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61909076"/>
      </p:ext>
    </p:extLst>
  </p:cSld>
  <p:clrMapOvr>
    <a:masterClrMapping/>
  </p:clrMapOvr>
  <p:extLst>
    <p:ext uri="{DCECCB84-F9BA-43D5-87BE-67443E8EF086}">
      <p15:sldGuideLst xmlns:p15="http://schemas.microsoft.com/office/powerpoint/2012/main">
        <p15:guide id="1" orient="horz" pos="335" userDrawn="1">
          <p15:clr>
            <a:srgbClr val="A4A3A4"/>
          </p15:clr>
        </p15:guide>
        <p15:guide id="2" orient="horz" pos="2031" userDrawn="1">
          <p15:clr>
            <a:srgbClr val="A4A3A4"/>
          </p15:clr>
        </p15:guide>
        <p15:guide id="3" orient="horz" pos="2280"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 Content color">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59999" y="295200"/>
            <a:ext cx="11468463" cy="469910"/>
          </a:xfrm>
        </p:spPr>
        <p:txBody>
          <a:body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23A55030-57C7-0FF4-0672-23C515BBA829}"/>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11468463"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Text Placeholder notes">
            <a:extLst>
              <a:ext uri="{FF2B5EF4-FFF2-40B4-BE49-F238E27FC236}">
                <a16:creationId xmlns:a16="http://schemas.microsoft.com/office/drawing/2014/main" id="{52428540-3640-90DB-AE74-61AD4CD894BC}"/>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0" name="Footer Placeholder 9">
            <a:extLst>
              <a:ext uri="{FF2B5EF4-FFF2-40B4-BE49-F238E27FC236}">
                <a16:creationId xmlns:a16="http://schemas.microsoft.com/office/drawing/2014/main" id="{58EF8C0D-5248-FD10-BE61-D9B41883AA45}"/>
              </a:ext>
            </a:extLst>
          </p:cNvPr>
          <p:cNvSpPr>
            <a:spLocks noGrp="1"/>
          </p:cNvSpPr>
          <p:nvPr>
            <p:ph type="ftr" sz="quarter" idx="21"/>
          </p:nvPr>
        </p:nvSpPr>
        <p:spPr/>
        <p:txBody>
          <a:bodyPr/>
          <a:lstStyle/>
          <a:p>
            <a:endParaRPr lang="en-US" dirty="0"/>
          </a:p>
        </p:txBody>
      </p:sp>
      <p:sp>
        <p:nvSpPr>
          <p:cNvPr id="8" name="Date Placeholder 7">
            <a:extLst>
              <a:ext uri="{FF2B5EF4-FFF2-40B4-BE49-F238E27FC236}">
                <a16:creationId xmlns:a16="http://schemas.microsoft.com/office/drawing/2014/main" id="{703EBA3F-CD83-DB3F-B1F2-807C9991D89B}"/>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62403861"/>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3211"/>
            <a:ext cx="11468463" cy="1166400"/>
          </a:xfrm>
        </p:spPr>
        <p:txBody>
          <a:bodyPr/>
          <a:lstStyle>
            <a:lvl1pPr>
              <a:defRPr>
                <a:solidFill>
                  <a:schemeClr val="accent3"/>
                </a:solidFill>
              </a:defRPr>
            </a:lvl1pPr>
          </a:lstStyle>
          <a:p>
            <a:r>
              <a:rPr lang="en-US" noProof="0" dirty="0"/>
              <a:t>Click to add title</a:t>
            </a:r>
            <a:endParaRPr lang="en-US" dirty="0"/>
          </a:p>
        </p:txBody>
      </p:sp>
      <p:sp>
        <p:nvSpPr>
          <p:cNvPr id="6" name="Text Placeholder eyebrow">
            <a:extLst>
              <a:ext uri="{FF2B5EF4-FFF2-40B4-BE49-F238E27FC236}">
                <a16:creationId xmlns:a16="http://schemas.microsoft.com/office/drawing/2014/main" id="{C694B00B-C043-E9BC-4F9F-B7F4A53AC046}"/>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59999" y="1706399"/>
            <a:ext cx="11468463"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Text Placeholder notes">
            <a:extLst>
              <a:ext uri="{FF2B5EF4-FFF2-40B4-BE49-F238E27FC236}">
                <a16:creationId xmlns:a16="http://schemas.microsoft.com/office/drawing/2014/main" id="{76AD046B-A088-1B1A-A2AD-B3DF6B76917C}"/>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0" name="Footer Placeholder 9">
            <a:extLst>
              <a:ext uri="{FF2B5EF4-FFF2-40B4-BE49-F238E27FC236}">
                <a16:creationId xmlns:a16="http://schemas.microsoft.com/office/drawing/2014/main" id="{CC085D7E-36E2-8488-66FF-50A348F07A00}"/>
              </a:ext>
            </a:extLst>
          </p:cNvPr>
          <p:cNvSpPr>
            <a:spLocks noGrp="1"/>
          </p:cNvSpPr>
          <p:nvPr>
            <p:ph type="ftr" sz="quarter" idx="21"/>
          </p:nvPr>
        </p:nvSpPr>
        <p:spPr/>
        <p:txBody>
          <a:bodyPr/>
          <a:lstStyle/>
          <a:p>
            <a:endParaRPr lang="en-US" dirty="0"/>
          </a:p>
        </p:txBody>
      </p:sp>
      <p:sp>
        <p:nvSpPr>
          <p:cNvPr id="9" name="Date Placeholder 8">
            <a:extLst>
              <a:ext uri="{FF2B5EF4-FFF2-40B4-BE49-F238E27FC236}">
                <a16:creationId xmlns:a16="http://schemas.microsoft.com/office/drawing/2014/main" id="{BC2B18DC-81A4-51A4-2145-4568CD50E8B3}"/>
              </a:ext>
            </a:extLst>
          </p:cNvPr>
          <p:cNvSpPr>
            <a:spLocks noGrp="1"/>
          </p:cNvSpPr>
          <p:nvPr>
            <p:ph type="dt" sz="half" idx="20"/>
          </p:nvPr>
        </p:nvSpPr>
        <p:spPr/>
        <p:txBody>
          <a:bodyPr/>
          <a:lstStyle/>
          <a:p>
            <a:fld id="{B454D1B2-AE56-4C68-A477-29CA96AF9ECE}"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90177959"/>
      </p:ext>
    </p:extLst>
  </p:cSld>
  <p:clrMapOvr>
    <a:masterClrMapping/>
  </p:clrMapOvr>
  <p:extLst>
    <p:ext uri="{DCECCB84-F9BA-43D5-87BE-67443E8EF086}">
      <p15:sldGuideLst xmlns:p15="http://schemas.microsoft.com/office/powerpoint/2012/main">
        <p15:guide id="2" orient="horz" pos="336" userDrawn="1">
          <p15:clr>
            <a:srgbClr val="A4A3A4"/>
          </p15:clr>
        </p15:guide>
        <p15:guide id="3" orient="horz" pos="1071"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92C786A4-7675-D5B0-E688-26259050E7E0}"/>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9" name="Text Placeholder notes">
            <a:extLst>
              <a:ext uri="{FF2B5EF4-FFF2-40B4-BE49-F238E27FC236}">
                <a16:creationId xmlns:a16="http://schemas.microsoft.com/office/drawing/2014/main" id="{BE8F2634-2472-9CFB-E946-CE3446076790}"/>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2" name="Footer Placeholder 11">
            <a:extLst>
              <a:ext uri="{FF2B5EF4-FFF2-40B4-BE49-F238E27FC236}">
                <a16:creationId xmlns:a16="http://schemas.microsoft.com/office/drawing/2014/main" id="{D06164F1-E587-0D51-F681-1C3C89AEFA3B}"/>
              </a:ext>
            </a:extLst>
          </p:cNvPr>
          <p:cNvSpPr>
            <a:spLocks noGrp="1"/>
          </p:cNvSpPr>
          <p:nvPr>
            <p:ph type="ftr" sz="quarter" idx="21"/>
          </p:nvPr>
        </p:nvSpPr>
        <p:spPr/>
        <p:txBody>
          <a:bodyPr/>
          <a:lstStyle/>
          <a:p>
            <a:endParaRPr lang="en-US" dirty="0"/>
          </a:p>
        </p:txBody>
      </p:sp>
      <p:sp>
        <p:nvSpPr>
          <p:cNvPr id="10" name="Date Placeholder 9">
            <a:extLst>
              <a:ext uri="{FF2B5EF4-FFF2-40B4-BE49-F238E27FC236}">
                <a16:creationId xmlns:a16="http://schemas.microsoft.com/office/drawing/2014/main" id="{0E583B0C-1BC2-67D0-1A87-7F8F9B7199B7}"/>
              </a:ext>
            </a:extLst>
          </p:cNvPr>
          <p:cNvSpPr>
            <a:spLocks noGrp="1"/>
          </p:cNvSpPr>
          <p:nvPr>
            <p:ph type="dt" sz="half" idx="20"/>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12398393"/>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4" name="Text Placeholder eyebrow">
            <a:extLst>
              <a:ext uri="{FF2B5EF4-FFF2-40B4-BE49-F238E27FC236}">
                <a16:creationId xmlns:a16="http://schemas.microsoft.com/office/drawing/2014/main" id="{12B9CE97-A3D7-3AE8-2925-370FE829C2D9}"/>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9" name="Text Placeholder notes">
            <a:extLst>
              <a:ext uri="{FF2B5EF4-FFF2-40B4-BE49-F238E27FC236}">
                <a16:creationId xmlns:a16="http://schemas.microsoft.com/office/drawing/2014/main" id="{363E731E-F716-5731-717C-130D3D433AC9}"/>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2" name="Footer Placeholder 11">
            <a:extLst>
              <a:ext uri="{FF2B5EF4-FFF2-40B4-BE49-F238E27FC236}">
                <a16:creationId xmlns:a16="http://schemas.microsoft.com/office/drawing/2014/main" id="{A03C87E7-8355-F113-8D00-31BB500A8DC3}"/>
              </a:ext>
            </a:extLst>
          </p:cNvPr>
          <p:cNvSpPr>
            <a:spLocks noGrp="1"/>
          </p:cNvSpPr>
          <p:nvPr>
            <p:ph type="ftr" sz="quarter" idx="20"/>
          </p:nvPr>
        </p:nvSpPr>
        <p:spPr/>
        <p:txBody>
          <a:bodyPr/>
          <a:lstStyle/>
          <a:p>
            <a:endParaRPr lang="en-US" dirty="0"/>
          </a:p>
        </p:txBody>
      </p:sp>
      <p:sp>
        <p:nvSpPr>
          <p:cNvPr id="10" name="Date Placeholder 9">
            <a:extLst>
              <a:ext uri="{FF2B5EF4-FFF2-40B4-BE49-F238E27FC236}">
                <a16:creationId xmlns:a16="http://schemas.microsoft.com/office/drawing/2014/main" id="{FA834D81-B109-258D-100C-12363FF61756}"/>
              </a:ext>
            </a:extLst>
          </p:cNvPr>
          <p:cNvSpPr>
            <a:spLocks noGrp="1"/>
          </p:cNvSpPr>
          <p:nvPr>
            <p:ph type="dt" sz="half" idx="19"/>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260620365"/>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7E994C3C-378E-DD46-1675-ADC9CB695FED}"/>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9" name="Text Placeholder notes">
            <a:extLst>
              <a:ext uri="{FF2B5EF4-FFF2-40B4-BE49-F238E27FC236}">
                <a16:creationId xmlns:a16="http://schemas.microsoft.com/office/drawing/2014/main" id="{82C88198-C9B5-C26C-8B10-FBDCBC2E015C}"/>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3" name="Footer Placeholder 12">
            <a:extLst>
              <a:ext uri="{FF2B5EF4-FFF2-40B4-BE49-F238E27FC236}">
                <a16:creationId xmlns:a16="http://schemas.microsoft.com/office/drawing/2014/main" id="{D1A20640-EA5A-CA8C-CEB5-9B4BCFD3CF5A}"/>
              </a:ext>
            </a:extLst>
          </p:cNvPr>
          <p:cNvSpPr>
            <a:spLocks noGrp="1"/>
          </p:cNvSpPr>
          <p:nvPr>
            <p:ph type="ftr" sz="quarter" idx="22"/>
          </p:nvPr>
        </p:nvSpPr>
        <p:spPr/>
        <p:txBody>
          <a:bodyPr/>
          <a:lstStyle/>
          <a:p>
            <a:endParaRPr lang="en-US" dirty="0"/>
          </a:p>
        </p:txBody>
      </p:sp>
      <p:sp>
        <p:nvSpPr>
          <p:cNvPr id="12" name="Date Placeholder 11">
            <a:extLst>
              <a:ext uri="{FF2B5EF4-FFF2-40B4-BE49-F238E27FC236}">
                <a16:creationId xmlns:a16="http://schemas.microsoft.com/office/drawing/2014/main" id="{4EEAB25B-E376-6422-B8CF-5836E14C54D7}"/>
              </a:ext>
            </a:extLst>
          </p:cNvPr>
          <p:cNvSpPr>
            <a:spLocks noGrp="1"/>
          </p:cNvSpPr>
          <p:nvPr>
            <p:ph type="dt" sz="half" idx="21"/>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31098556"/>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11468464" cy="1167415"/>
          </a:xfrm>
        </p:spPr>
        <p:txBody>
          <a:bodyPr/>
          <a:lstStyle>
            <a:lvl1pPr>
              <a:defRPr>
                <a:solidFill>
                  <a:schemeClr val="accent3"/>
                </a:solidFill>
              </a:defRPr>
            </a:lvl1pPr>
          </a:lstStyle>
          <a:p>
            <a:r>
              <a:rPr lang="en-US" noProof="0" dirty="0"/>
              <a:t>Click to add title</a:t>
            </a:r>
            <a:endParaRPr lang="en-US" dirty="0"/>
          </a:p>
        </p:txBody>
      </p:sp>
      <p:sp>
        <p:nvSpPr>
          <p:cNvPr id="4" name="Text Placeholder eyebrow">
            <a:extLst>
              <a:ext uri="{FF2B5EF4-FFF2-40B4-BE49-F238E27FC236}">
                <a16:creationId xmlns:a16="http://schemas.microsoft.com/office/drawing/2014/main" id="{BECC8439-E84C-94C0-D8AD-DC32B94B93F6}"/>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0" name="Text Placeholder notes">
            <a:extLst>
              <a:ext uri="{FF2B5EF4-FFF2-40B4-BE49-F238E27FC236}">
                <a16:creationId xmlns:a16="http://schemas.microsoft.com/office/drawing/2014/main" id="{ADEE9A52-EB3A-9FFD-CC9E-4F3F019DB233}"/>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3" name="Footer Placeholder 12">
            <a:extLst>
              <a:ext uri="{FF2B5EF4-FFF2-40B4-BE49-F238E27FC236}">
                <a16:creationId xmlns:a16="http://schemas.microsoft.com/office/drawing/2014/main" id="{F0D0239F-421A-E94A-411C-E08A6D2238CD}"/>
              </a:ext>
            </a:extLst>
          </p:cNvPr>
          <p:cNvSpPr>
            <a:spLocks noGrp="1"/>
          </p:cNvSpPr>
          <p:nvPr>
            <p:ph type="ftr" sz="quarter" idx="22"/>
          </p:nvPr>
        </p:nvSpPr>
        <p:spPr/>
        <p:txBody>
          <a:bodyPr/>
          <a:lstStyle/>
          <a:p>
            <a:endParaRPr lang="en-US" dirty="0"/>
          </a:p>
        </p:txBody>
      </p:sp>
      <p:sp>
        <p:nvSpPr>
          <p:cNvPr id="12" name="Date Placeholder 11">
            <a:extLst>
              <a:ext uri="{FF2B5EF4-FFF2-40B4-BE49-F238E27FC236}">
                <a16:creationId xmlns:a16="http://schemas.microsoft.com/office/drawing/2014/main" id="{F70ED059-F384-7EF2-846E-EC9A5A0CEA07}"/>
              </a:ext>
            </a:extLst>
          </p:cNvPr>
          <p:cNvSpPr>
            <a:spLocks noGrp="1"/>
          </p:cNvSpPr>
          <p:nvPr>
            <p:ph type="dt" sz="half" idx="21"/>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82029360"/>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2C298A7F-422F-5E48-3419-7E42F145C1E6}"/>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0" name="Text Placeholder notes">
            <a:extLst>
              <a:ext uri="{FF2B5EF4-FFF2-40B4-BE49-F238E27FC236}">
                <a16:creationId xmlns:a16="http://schemas.microsoft.com/office/drawing/2014/main" id="{FA2B7509-8E32-3259-BC8C-1EE3FC4FAA19}"/>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4" name="Footer Placeholder 13">
            <a:extLst>
              <a:ext uri="{FF2B5EF4-FFF2-40B4-BE49-F238E27FC236}">
                <a16:creationId xmlns:a16="http://schemas.microsoft.com/office/drawing/2014/main" id="{A4CF92C2-6372-6C63-59CE-101D25263390}"/>
              </a:ext>
            </a:extLst>
          </p:cNvPr>
          <p:cNvSpPr>
            <a:spLocks noGrp="1"/>
          </p:cNvSpPr>
          <p:nvPr>
            <p:ph type="ftr" sz="quarter" idx="23"/>
          </p:nvPr>
        </p:nvSpPr>
        <p:spPr/>
        <p:txBody>
          <a:bodyPr/>
          <a:lstStyle/>
          <a:p>
            <a:endParaRPr lang="en-US" dirty="0"/>
          </a:p>
        </p:txBody>
      </p:sp>
      <p:sp>
        <p:nvSpPr>
          <p:cNvPr id="13" name="Date Placeholder 12">
            <a:extLst>
              <a:ext uri="{FF2B5EF4-FFF2-40B4-BE49-F238E27FC236}">
                <a16:creationId xmlns:a16="http://schemas.microsoft.com/office/drawing/2014/main" id="{44F5AF9D-384C-43AC-2798-E0B7523E5191}"/>
              </a:ext>
            </a:extLst>
          </p:cNvPr>
          <p:cNvSpPr>
            <a:spLocks noGrp="1"/>
          </p:cNvSpPr>
          <p:nvPr>
            <p:ph type="dt" sz="half" idx="22"/>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43328520"/>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074"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4" name="Text Placeholder eyebrow">
            <a:extLst>
              <a:ext uri="{FF2B5EF4-FFF2-40B4-BE49-F238E27FC236}">
                <a16:creationId xmlns:a16="http://schemas.microsoft.com/office/drawing/2014/main" id="{BFA0D621-A90A-D1C7-71E8-4563C9E26638}"/>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Text Placeholder notes">
            <a:extLst>
              <a:ext uri="{FF2B5EF4-FFF2-40B4-BE49-F238E27FC236}">
                <a16:creationId xmlns:a16="http://schemas.microsoft.com/office/drawing/2014/main" id="{731AB57D-0708-0936-33BB-FA760CB9C4C8}"/>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4" name="Footer Placeholder 13">
            <a:extLst>
              <a:ext uri="{FF2B5EF4-FFF2-40B4-BE49-F238E27FC236}">
                <a16:creationId xmlns:a16="http://schemas.microsoft.com/office/drawing/2014/main" id="{6E486188-8DF4-17C1-680C-FBBC1067A031}"/>
              </a:ext>
            </a:extLst>
          </p:cNvPr>
          <p:cNvSpPr>
            <a:spLocks noGrp="1"/>
          </p:cNvSpPr>
          <p:nvPr>
            <p:ph type="ftr" sz="quarter" idx="23"/>
          </p:nvPr>
        </p:nvSpPr>
        <p:spPr/>
        <p:txBody>
          <a:bodyPr/>
          <a:lstStyle/>
          <a:p>
            <a:endParaRPr lang="en-US" dirty="0"/>
          </a:p>
        </p:txBody>
      </p:sp>
      <p:sp>
        <p:nvSpPr>
          <p:cNvPr id="13" name="Date Placeholder 12">
            <a:extLst>
              <a:ext uri="{FF2B5EF4-FFF2-40B4-BE49-F238E27FC236}">
                <a16:creationId xmlns:a16="http://schemas.microsoft.com/office/drawing/2014/main" id="{7DD7EB39-B01F-DA1D-6E58-D582D12BC051}"/>
              </a:ext>
            </a:extLst>
          </p:cNvPr>
          <p:cNvSpPr>
            <a:spLocks noGrp="1"/>
          </p:cNvSpPr>
          <p:nvPr>
            <p:ph type="dt" sz="half" idx="22"/>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58226872"/>
      </p:ext>
    </p:extLst>
  </p:cSld>
  <p:clrMapOvr>
    <a:masterClrMapping/>
  </p:clrMapOvr>
  <p:extLst>
    <p:ext uri="{DCECCB84-F9BA-43D5-87BE-67443E8EF086}">
      <p15:sldGuideLst xmlns:p15="http://schemas.microsoft.com/office/powerpoint/2012/main">
        <p15:guide id="1" orient="horz" pos="1071" userDrawn="1">
          <p15:clr>
            <a:srgbClr val="A4A3A4"/>
          </p15:clr>
        </p15:guide>
        <p15:guide id="2" orient="horz" pos="33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bwMode="white">
          <a:xfrm>
            <a:off x="361156" y="412200"/>
            <a:ext cx="11469688" cy="60336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5" name="Color box">
            <a:extLst>
              <a:ext uri="{FF2B5EF4-FFF2-40B4-BE49-F238E27FC236}">
                <a16:creationId xmlns:a16="http://schemas.microsoft.com/office/drawing/2014/main" id="{53EF2CBB-5F11-FA95-2631-7ECBAE375DC3}"/>
              </a:ext>
            </a:extLst>
          </p:cNvPr>
          <p:cNvSpPr/>
          <p:nvPr userDrawn="1"/>
        </p:nvSpPr>
        <p:spPr bwMode="white">
          <a:xfrm>
            <a:off x="0" y="6678000"/>
            <a:ext cx="121932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7" name="Internal Stamp dynamic" descr="{&quot;templafy&quot;:{&quot;id&quot;:&quot;148a7d67-64a3-48f7-ac9f-9d0f91b4dbf5&quot;}}" title="Form.Cigna_Confidentiality.Cigna_confidentiality">
            <a:extLst>
              <a:ext uri="{FF2B5EF4-FFF2-40B4-BE49-F238E27FC236}">
                <a16:creationId xmlns:a16="http://schemas.microsoft.com/office/drawing/2014/main" id="{9F61D950-DE4A-80F1-7550-38DE748A17E2}"/>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9" name="Legal dynamic" descr="{&quot;templafy&quot;:{&quot;id&quot;:&quot;14f6ef15-6c1d-4869-bcf2-d4f19dbfa152&quot;}}" title="Form.Cigna_Confidentiality.EvernorthConfidentiality">
            <a:extLst>
              <a:ext uri="{FF2B5EF4-FFF2-40B4-BE49-F238E27FC236}">
                <a16:creationId xmlns:a16="http://schemas.microsoft.com/office/drawing/2014/main" id="{63D051C1-9272-196D-0973-62CC7D18957C}"/>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632051012" name="Dynamic logo hypermint" descr="{&quot;templafy&quot;:{&quot;id&quot;:&quot;d0f735ad-a4b5-4fb1-8cdf-43b35a216cc1&quot;}}"/>
          <p:cNvPicPr>
            <a:picLocks noChangeAspect="1"/>
          </p:cNvPicPr>
          <p:nvPr/>
        </p:nvPicPr>
        <p:blipFill>
          <a:blip r:embed="rId3"/>
          <a:stretch>
            <a:fillRect/>
          </a:stretch>
        </p:blipFill>
        <p:spPr>
          <a:xfrm>
            <a:off x="820800" y="5569200"/>
            <a:ext cx="2145600" cy="756000"/>
          </a:xfrm>
          <a:prstGeom prst="rect">
            <a:avLst/>
          </a:prstGeom>
        </p:spPr>
      </p:pic>
      <p:sp>
        <p:nvSpPr>
          <p:cNvPr id="2" name="Title 1">
            <a:extLst>
              <a:ext uri="{FF2B5EF4-FFF2-40B4-BE49-F238E27FC236}">
                <a16:creationId xmlns:a16="http://schemas.microsoft.com/office/drawing/2014/main" id="{A97D3A44-EA69-057B-286A-EC44BD425FB5}"/>
              </a:ext>
            </a:extLst>
          </p:cNvPr>
          <p:cNvSpPr>
            <a:spLocks noGrp="1"/>
          </p:cNvSpPr>
          <p:nvPr>
            <p:ph type="ctrTitle" hasCustomPrompt="1"/>
          </p:nvPr>
        </p:nvSpPr>
        <p:spPr>
          <a:xfrm>
            <a:off x="842400" y="1360800"/>
            <a:ext cx="5344088" cy="2088000"/>
          </a:xfrm>
          <a:noFill/>
        </p:spPr>
        <p:txBody>
          <a:bodyPr anchor="t" anchorCtr="0"/>
          <a:lstStyle>
            <a:lvl1pPr algn="l">
              <a:lnSpc>
                <a:spcPct val="85000"/>
              </a:lnSpc>
              <a:defRPr sz="6000" b="0">
                <a:solidFill>
                  <a:schemeClr val="tx2"/>
                </a:solidFill>
              </a:defRPr>
            </a:lvl1pPr>
          </a:lstStyle>
          <a:p>
            <a:r>
              <a:rPr lang="en-US" dirty="0"/>
              <a:t>Click to add title</a:t>
            </a:r>
          </a:p>
        </p:txBody>
      </p:sp>
      <p:sp>
        <p:nvSpPr>
          <p:cNvPr id="10" name="Text Placeholder 4">
            <a:extLst>
              <a:ext uri="{FF2B5EF4-FFF2-40B4-BE49-F238E27FC236}">
                <a16:creationId xmlns:a16="http://schemas.microsoft.com/office/drawing/2014/main" id="{93ABC34E-4F24-166C-AE5E-221244DFBB32}"/>
              </a:ext>
            </a:extLst>
          </p:cNvPr>
          <p:cNvSpPr>
            <a:spLocks noGrp="1"/>
          </p:cNvSpPr>
          <p:nvPr>
            <p:ph type="body" sz="quarter" idx="13" hasCustomPrompt="1"/>
          </p:nvPr>
        </p:nvSpPr>
        <p:spPr>
          <a:xfrm>
            <a:off x="842400" y="4546800"/>
            <a:ext cx="5344088" cy="720000"/>
          </a:xfrm>
        </p:spPr>
        <p:txBody>
          <a:bodyPr/>
          <a:lstStyle>
            <a:lvl1pPr marL="0" indent="0">
              <a:lnSpc>
                <a:spcPct val="105000"/>
              </a:lnSpc>
              <a:buNone/>
              <a:defRPr sz="2200">
                <a:solidFill>
                  <a:srgbClr val="3EFFC0"/>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1" name="Text Placeholder 6">
            <a:extLst>
              <a:ext uri="{FF2B5EF4-FFF2-40B4-BE49-F238E27FC236}">
                <a16:creationId xmlns:a16="http://schemas.microsoft.com/office/drawing/2014/main" id="{F6029381-735B-ACC5-490C-E26C0FA18A5E}"/>
              </a:ext>
            </a:extLst>
          </p:cNvPr>
          <p:cNvSpPr>
            <a:spLocks noGrp="1"/>
          </p:cNvSpPr>
          <p:nvPr>
            <p:ph type="body" sz="quarter" idx="19" hasCustomPrompt="1"/>
          </p:nvPr>
        </p:nvSpPr>
        <p:spPr>
          <a:xfrm>
            <a:off x="842400" y="860311"/>
            <a:ext cx="5344088" cy="500489"/>
          </a:xfrm>
        </p:spPr>
        <p:txBody>
          <a:bodyPr/>
          <a:lstStyle>
            <a:lvl1pPr marL="0" indent="0">
              <a:lnSpc>
                <a:spcPct val="100000"/>
              </a:lnSpc>
              <a:spcAft>
                <a:spcPts val="0"/>
              </a:spcAft>
              <a:buNone/>
              <a:defRPr sz="2000" cap="all" baseline="0">
                <a:solidFill>
                  <a:srgbClr val="3EFFC0"/>
                </a:solidFill>
              </a:defRPr>
            </a:lvl1pPr>
          </a:lstStyle>
          <a:p>
            <a:pPr lvl="0"/>
            <a:r>
              <a:rPr lang="en-US" dirty="0"/>
              <a:t>PRODUCT NAME</a:t>
            </a:r>
          </a:p>
        </p:txBody>
      </p:sp>
      <p:sp>
        <p:nvSpPr>
          <p:cNvPr id="14" name="Footer Placeholder 13">
            <a:extLst>
              <a:ext uri="{FF2B5EF4-FFF2-40B4-BE49-F238E27FC236}">
                <a16:creationId xmlns:a16="http://schemas.microsoft.com/office/drawing/2014/main" id="{4AA40897-B153-9A61-5E60-24F9D7A12D0E}"/>
              </a:ext>
            </a:extLst>
          </p:cNvPr>
          <p:cNvSpPr>
            <a:spLocks noGrp="1"/>
          </p:cNvSpPr>
          <p:nvPr>
            <p:ph type="ftr" sz="quarter" idx="18"/>
          </p:nvPr>
        </p:nvSpPr>
        <p:spPr bwMode="black">
          <a:xfrm>
            <a:off x="5035550" y="6051600"/>
            <a:ext cx="4852988" cy="180000"/>
          </a:xfrm>
        </p:spPr>
        <p:txBody>
          <a:bodyPr/>
          <a:lstStyle>
            <a:lvl1pPr>
              <a:defRPr>
                <a:solidFill>
                  <a:schemeClr val="tx2"/>
                </a:solidFill>
              </a:defRPr>
            </a:lvl1pPr>
          </a:lstStyle>
          <a:p>
            <a:endParaRPr lang="en-US" dirty="0"/>
          </a:p>
        </p:txBody>
      </p:sp>
      <p:sp>
        <p:nvSpPr>
          <p:cNvPr id="3" name="Date Placeholder 2">
            <a:extLst>
              <a:ext uri="{FF2B5EF4-FFF2-40B4-BE49-F238E27FC236}">
                <a16:creationId xmlns:a16="http://schemas.microsoft.com/office/drawing/2014/main" id="{788BBC47-061B-6B03-3F22-69BD151E2BA1}"/>
              </a:ext>
            </a:extLst>
          </p:cNvPr>
          <p:cNvSpPr>
            <a:spLocks noGrp="1"/>
          </p:cNvSpPr>
          <p:nvPr>
            <p:ph type="dt" sz="half" idx="17"/>
          </p:nvPr>
        </p:nvSpPr>
        <p:spPr bwMode="black">
          <a:xfrm>
            <a:off x="9888538" y="6051600"/>
            <a:ext cx="1080000" cy="180000"/>
          </a:xfrm>
        </p:spPr>
        <p:txBody>
          <a:bodyPr/>
          <a:lstStyle>
            <a:lvl1pPr>
              <a:defRPr>
                <a:solidFill>
                  <a:schemeClr val="tx2"/>
                </a:solidFill>
              </a:defRPr>
            </a:lvl1pPr>
          </a:lstStyle>
          <a:p>
            <a:fld id="{6F6D3F75-F286-49BE-97FF-8ED424B1410F}" type="datetime4">
              <a:rPr lang="en-US" smtClean="0"/>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bwMode="black">
          <a:xfrm>
            <a:off x="10972800" y="6051600"/>
            <a:ext cx="362480" cy="180000"/>
          </a:xfrm>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393613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2" userDrawn="1">
          <p15:clr>
            <a:srgbClr val="A4A3A4"/>
          </p15:clr>
        </p15:guide>
        <p15:guide id="2" orient="horz" pos="853"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 Content color">
    <p:bg>
      <p:bgPr>
        <a:solidFill>
          <a:schemeClr val="bg2"/>
        </a:solidFill>
        <a:effectLst/>
      </p:bgPr>
    </p:bg>
    <p:spTree>
      <p:nvGrpSpPr>
        <p:cNvPr id="1" name=""/>
        <p:cNvGrpSpPr/>
        <p:nvPr/>
      </p:nvGrpSpPr>
      <p:grpSpPr>
        <a:xfrm>
          <a:off x="0" y="0"/>
          <a:ext cx="0" cy="0"/>
          <a:chOff x="0" y="0"/>
          <a:chExt cx="0" cy="0"/>
        </a:xfrm>
      </p:grpSpPr>
      <p:pic>
        <p:nvPicPr>
          <p:cNvPr id="7" name="Picture 6" descr="A person running outside with trees in the background&#10;&#10;Description automatically generated">
            <a:extLst>
              <a:ext uri="{FF2B5EF4-FFF2-40B4-BE49-F238E27FC236}">
                <a16:creationId xmlns:a16="http://schemas.microsoft.com/office/drawing/2014/main" id="{89A96106-E0FF-D5DD-DAB7-FC1FFBA68FC3}"/>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4" name="Color box">
            <a:extLst>
              <a:ext uri="{FF2B5EF4-FFF2-40B4-BE49-F238E27FC236}">
                <a16:creationId xmlns:a16="http://schemas.microsoft.com/office/drawing/2014/main" id="{D89BC8A2-ADFF-9437-9228-4A25E593DC13}"/>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2" name="Internal Stamp dynamic" descr="{&quot;templafy&quot;:{&quot;id&quot;:&quot;5a2885bc-e0f2-41a7-80fe-ee5a722a8291&quot;}}" title="Form.Cigna_Confidentiality.Cigna_confidentiality">
            <a:extLst>
              <a:ext uri="{FF2B5EF4-FFF2-40B4-BE49-F238E27FC236}">
                <a16:creationId xmlns:a16="http://schemas.microsoft.com/office/drawing/2014/main" id="{674E14E5-E2A2-BC23-6F8A-467C52131C15}"/>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3" name="Legal dynamic" descr="{&quot;templafy&quot;:{&quot;id&quot;:&quot;0c0703fb-17b2-407e-8d20-46eea4e362c1&quot;}}" title="Form.Cigna_Confidentiality.EvernorthConfidentiality">
            <a:extLst>
              <a:ext uri="{FF2B5EF4-FFF2-40B4-BE49-F238E27FC236}">
                <a16:creationId xmlns:a16="http://schemas.microsoft.com/office/drawing/2014/main" id="{8BF21222-4D2F-140A-B416-F6E88DB643D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52102645" name="Dynamic logo dark mint" descr="{&quot;templafy&quot;:{&quot;id&quot;:&quot;1da36d15-cdb3-4a95-80f1-e7c5a2ec6368&quot;}}"/>
          <p:cNvPicPr>
            <a:picLocks noChangeAspect="1"/>
          </p:cNvPicPr>
          <p:nvPr/>
        </p:nvPicPr>
        <p:blipFill>
          <a:blip r:embed="rId3"/>
          <a:stretch>
            <a:fillRect/>
          </a:stretch>
        </p:blipFill>
        <p:spPr>
          <a:xfrm>
            <a:off x="346680" y="5882400"/>
            <a:ext cx="2145600" cy="756000"/>
          </a:xfrm>
          <a:prstGeom prst="rect">
            <a:avLst/>
          </a:pr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dirty="0"/>
              <a:t>Click to add title</a:t>
            </a:r>
            <a:endParaRPr lang="en-US" dirty="0"/>
          </a:p>
        </p:txBody>
      </p:sp>
      <p:sp>
        <p:nvSpPr>
          <p:cNvPr id="16" name="Text Placeholder sub">
            <a:extLst>
              <a:ext uri="{FF2B5EF4-FFF2-40B4-BE49-F238E27FC236}">
                <a16:creationId xmlns:a16="http://schemas.microsoft.com/office/drawing/2014/main" id="{3B0DE27F-F003-C12D-4CBA-92C10120B470}"/>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37040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7" name="Text Placeholder notes">
            <a:extLst>
              <a:ext uri="{FF2B5EF4-FFF2-40B4-BE49-F238E27FC236}">
                <a16:creationId xmlns:a16="http://schemas.microsoft.com/office/drawing/2014/main" id="{56971439-F463-CEC9-527D-9E0F37A42AD8}"/>
              </a:ext>
            </a:extLst>
          </p:cNvPr>
          <p:cNvSpPr>
            <a:spLocks noGrp="1"/>
          </p:cNvSpPr>
          <p:nvPr>
            <p:ph type="body" sz="quarter" idx="16" hasCustomPrompt="1"/>
          </p:nvPr>
        </p:nvSpPr>
        <p:spPr>
          <a:xfrm>
            <a:off x="359999" y="5749200"/>
            <a:ext cx="3704400"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9" name="Footer Placeholder 18">
            <a:extLst>
              <a:ext uri="{FF2B5EF4-FFF2-40B4-BE49-F238E27FC236}">
                <a16:creationId xmlns:a16="http://schemas.microsoft.com/office/drawing/2014/main" id="{7E68675E-9641-31EC-AD5C-DAD8E75434C7}"/>
              </a:ext>
            </a:extLst>
          </p:cNvPr>
          <p:cNvSpPr>
            <a:spLocks noGrp="1"/>
          </p:cNvSpPr>
          <p:nvPr>
            <p:ph type="ftr" sz="quarter" idx="21"/>
          </p:nvPr>
        </p:nvSpPr>
        <p:spPr bwMode="white"/>
        <p:txBody>
          <a:bodyPr/>
          <a:lstStyle>
            <a:lvl1pPr>
              <a:defRPr>
                <a:solidFill>
                  <a:schemeClr val="bg2"/>
                </a:solidFill>
              </a:defRPr>
            </a:lvl1pPr>
          </a:lstStyle>
          <a:p>
            <a:endParaRPr lang="en-US" dirty="0"/>
          </a:p>
        </p:txBody>
      </p:sp>
      <p:sp>
        <p:nvSpPr>
          <p:cNvPr id="18" name="Date Placeholder 17">
            <a:extLst>
              <a:ext uri="{FF2B5EF4-FFF2-40B4-BE49-F238E27FC236}">
                <a16:creationId xmlns:a16="http://schemas.microsoft.com/office/drawing/2014/main" id="{57F12AD0-0D27-6EF1-2A7B-DD39A9ABD120}"/>
              </a:ext>
            </a:extLst>
          </p:cNvPr>
          <p:cNvSpPr>
            <a:spLocks noGrp="1"/>
          </p:cNvSpPr>
          <p:nvPr>
            <p:ph type="dt" sz="half" idx="20"/>
          </p:nvPr>
        </p:nvSpPr>
        <p:spPr bwMode="white"/>
        <p:txBody>
          <a:bodyPr/>
          <a:lstStyle>
            <a:lvl1pPr>
              <a:defRPr>
                <a:solidFill>
                  <a:schemeClr val="bg2"/>
                </a:solidFill>
              </a:defRPr>
            </a:lvl1pPr>
          </a:lstStyle>
          <a:p>
            <a:fld id="{B454D1B2-AE56-4C68-A477-29CA96AF9ECE}" type="datetime4">
              <a:rPr lang="en-US" smtClean="0"/>
              <a:pPr/>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39954469"/>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Content and Image color">
    <p:bg>
      <p:bgPr>
        <a:solidFill>
          <a:schemeClr val="bg2"/>
        </a:solidFill>
        <a:effectLst/>
      </p:bgPr>
    </p:bg>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dirty="0"/>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59999" y="295200"/>
            <a:ext cx="11468463" cy="469910"/>
          </a:xfrm>
        </p:spPr>
        <p:txBody>
          <a:body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732E0F57-BF4A-F70F-07F0-CD674E253F3A}"/>
              </a:ext>
            </a:extLst>
          </p:cNvPr>
          <p:cNvSpPr>
            <a:spLocks noGrp="1"/>
          </p:cNvSpPr>
          <p:nvPr>
            <p:ph type="body" sz="quarter" idx="19" hasCustomPrompt="1"/>
          </p:nvPr>
        </p:nvSpPr>
        <p:spPr>
          <a:xfrm>
            <a:off x="359999" y="769232"/>
            <a:ext cx="11468463"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Text Placeholder notes">
            <a:extLst>
              <a:ext uri="{FF2B5EF4-FFF2-40B4-BE49-F238E27FC236}">
                <a16:creationId xmlns:a16="http://schemas.microsoft.com/office/drawing/2014/main" id="{9CD09638-CB2B-16D2-183B-9F7EFE18FF7F}"/>
              </a:ext>
            </a:extLst>
          </p:cNvPr>
          <p:cNvSpPr>
            <a:spLocks noGrp="1"/>
          </p:cNvSpPr>
          <p:nvPr>
            <p:ph type="body" sz="quarter" idx="16" hasCustomPrompt="1"/>
          </p:nvPr>
        </p:nvSpPr>
        <p:spPr>
          <a:xfrm>
            <a:off x="359999" y="5749200"/>
            <a:ext cx="7588800"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1" name="Footer Placeholder 10">
            <a:extLst>
              <a:ext uri="{FF2B5EF4-FFF2-40B4-BE49-F238E27FC236}">
                <a16:creationId xmlns:a16="http://schemas.microsoft.com/office/drawing/2014/main" id="{306407B8-2076-0E48-8ECC-7D0244D61F0E}"/>
              </a:ext>
            </a:extLst>
          </p:cNvPr>
          <p:cNvSpPr>
            <a:spLocks noGrp="1"/>
          </p:cNvSpPr>
          <p:nvPr>
            <p:ph type="ftr" sz="quarter" idx="22"/>
          </p:nvPr>
        </p:nvSpPr>
        <p:spPr/>
        <p:txBody>
          <a:bodyPr/>
          <a:lstStyle/>
          <a:p>
            <a:endParaRPr lang="en-US" dirty="0"/>
          </a:p>
        </p:txBody>
      </p:sp>
      <p:sp>
        <p:nvSpPr>
          <p:cNvPr id="10" name="Date Placeholder 9">
            <a:extLst>
              <a:ext uri="{FF2B5EF4-FFF2-40B4-BE49-F238E27FC236}">
                <a16:creationId xmlns:a16="http://schemas.microsoft.com/office/drawing/2014/main" id="{9A02E14B-6ABB-2F9A-FDE3-683E72C33E62}"/>
              </a:ext>
            </a:extLst>
          </p:cNvPr>
          <p:cNvSpPr>
            <a:spLocks noGrp="1"/>
          </p:cNvSpPr>
          <p:nvPr>
            <p:ph type="dt" sz="half" idx="21"/>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36689556"/>
      </p:ext>
    </p:extLst>
  </p:cSld>
  <p:clrMapOvr>
    <a:masterClrMapping/>
  </p:clrMapOvr>
  <p:extLst>
    <p:ext uri="{DCECCB84-F9BA-43D5-87BE-67443E8EF086}">
      <p15:sldGuideLst xmlns:p15="http://schemas.microsoft.com/office/powerpoint/2012/main">
        <p15:guide id="1" orient="horz" pos="1074" userDrawn="1">
          <p15:clr>
            <a:srgbClr val="A4A3A4"/>
          </p15:clr>
        </p15:guide>
        <p15:guide id="2" orient="horz" pos="486"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3 Content and Images color">
    <p:bg>
      <p:bgPr>
        <a:solidFill>
          <a:schemeClr val="bg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dirty="0"/>
              <a:t>Click icon to add picture</a:t>
            </a:r>
          </a:p>
        </p:txBody>
      </p:sp>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470978A2-E25E-4D3B-B930-DDD68936C395}"/>
              </a:ext>
            </a:extLst>
          </p:cNvPr>
          <p:cNvSpPr>
            <a:spLocks noGrp="1"/>
          </p:cNvSpPr>
          <p:nvPr>
            <p:ph type="body" sz="quarter" idx="19" hasCustomPrompt="1"/>
          </p:nvPr>
        </p:nvSpPr>
        <p:spPr>
          <a:xfrm>
            <a:off x="359999" y="769232"/>
            <a:ext cx="11468463"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20" name="Text Placeholder sub 2">
            <a:extLst>
              <a:ext uri="{FF2B5EF4-FFF2-40B4-BE49-F238E27FC236}">
                <a16:creationId xmlns:a16="http://schemas.microsoft.com/office/drawing/2014/main" id="{CE806662-2609-0656-D6AB-140F7B92F490}"/>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1" name="Text Placeholder sub 3">
            <a:extLst>
              <a:ext uri="{FF2B5EF4-FFF2-40B4-BE49-F238E27FC236}">
                <a16:creationId xmlns:a16="http://schemas.microsoft.com/office/drawing/2014/main" id="{A506FFBA-E6DA-67D4-9239-3706725DB824}"/>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2" name="Text Placeholder sub 4">
            <a:extLst>
              <a:ext uri="{FF2B5EF4-FFF2-40B4-BE49-F238E27FC236}">
                <a16:creationId xmlns:a16="http://schemas.microsoft.com/office/drawing/2014/main" id="{0BF2EE0F-87E9-BF02-CFA5-4144F769C986}"/>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Font typeface="Arial" panose="020B0604020202020204" pitchFamily="34" charset="0"/>
              <a:buNone/>
              <a:defRPr sz="1400" b="1" cap="none" spc="0" baseline="0">
                <a:solidFill>
                  <a:schemeClr val="accent3"/>
                </a:solidFill>
                <a:latin typeface="+mn-lt"/>
              </a:defRPr>
            </a:lvl1pPr>
            <a:lvl2pPr marL="0" indent="0">
              <a:lnSpc>
                <a:spcPct val="100000"/>
              </a:lnSpc>
              <a:spcBef>
                <a:spcPts val="0"/>
              </a:spcBef>
              <a:spcAft>
                <a:spcPts val="0"/>
              </a:spcAft>
              <a:buNone/>
              <a:defRPr sz="1400" b="1">
                <a:solidFill>
                  <a:schemeClr val="accent3"/>
                </a:solidFill>
              </a:defRPr>
            </a:lvl2pPr>
            <a:lvl3pPr marL="0" indent="0">
              <a:lnSpc>
                <a:spcPct val="100000"/>
              </a:lnSpc>
              <a:spcBef>
                <a:spcPts val="0"/>
              </a:spcBef>
              <a:spcAft>
                <a:spcPts val="0"/>
              </a:spcAft>
              <a:buNone/>
              <a:defRPr sz="1400" b="1">
                <a:solidFill>
                  <a:schemeClr val="accent3"/>
                </a:solidFill>
              </a:defRPr>
            </a:lvl3pPr>
            <a:lvl4pPr marL="0">
              <a:lnSpc>
                <a:spcPct val="100000"/>
              </a:lnSpc>
              <a:spcBef>
                <a:spcPts val="0"/>
              </a:spcBef>
              <a:spcAft>
                <a:spcPts val="0"/>
              </a:spcAft>
              <a:buNone/>
              <a:defRPr sz="1400" b="1">
                <a:solidFill>
                  <a:schemeClr val="accent3"/>
                </a:solidFill>
              </a:defRPr>
            </a:lvl4pPr>
            <a:lvl5pPr marL="0">
              <a:lnSpc>
                <a:spcPct val="100000"/>
              </a:lnSpc>
              <a:spcBef>
                <a:spcPts val="0"/>
              </a:spcBef>
              <a:spcAft>
                <a:spcPts val="0"/>
              </a:spcAft>
              <a:buNone/>
              <a:defRPr sz="1400" b="1">
                <a:solidFill>
                  <a:schemeClr val="accent3"/>
                </a:solidFill>
              </a:defRPr>
            </a:lvl5pPr>
            <a:lvl6pPr marL="0" indent="0">
              <a:lnSpc>
                <a:spcPct val="100000"/>
              </a:lnSpc>
              <a:spcBef>
                <a:spcPts val="0"/>
              </a:spcBef>
              <a:spcAft>
                <a:spcPts val="0"/>
              </a:spcAft>
              <a:buNone/>
              <a:defRPr sz="1400" b="1">
                <a:solidFill>
                  <a:schemeClr val="accent3"/>
                </a:solidFill>
              </a:defRPr>
            </a:lvl6pPr>
            <a:lvl7pPr marL="0">
              <a:lnSpc>
                <a:spcPct val="100000"/>
              </a:lnSpc>
              <a:spcBef>
                <a:spcPts val="0"/>
              </a:spcBef>
              <a:spcAft>
                <a:spcPts val="0"/>
              </a:spcAft>
              <a:buNone/>
              <a:defRPr sz="1400" b="1">
                <a:solidFill>
                  <a:schemeClr val="accent3"/>
                </a:solidFill>
              </a:defRPr>
            </a:lvl7pPr>
            <a:lvl8pPr marL="0">
              <a:lnSpc>
                <a:spcPct val="100000"/>
              </a:lnSpc>
              <a:spcBef>
                <a:spcPts val="0"/>
              </a:spcBef>
              <a:spcAft>
                <a:spcPts val="0"/>
              </a:spcAft>
              <a:buNone/>
              <a:defRPr sz="1400" b="1">
                <a:solidFill>
                  <a:schemeClr val="accent3"/>
                </a:solidFill>
              </a:defRPr>
            </a:lvl8pPr>
            <a:lvl9pPr marL="0">
              <a:lnSpc>
                <a:spcPct val="100000"/>
              </a:lnSpc>
              <a:spcBef>
                <a:spcPts val="0"/>
              </a:spcBef>
              <a:spcAft>
                <a:spcPts val="0"/>
              </a:spcAft>
              <a:buNone/>
              <a:defRPr sz="1400" b="1" spc="0" baseline="0">
                <a:solidFill>
                  <a:schemeClr val="accent3"/>
                </a:solidFill>
                <a:latin typeface="+mn-lt"/>
              </a:defRPr>
            </a:lvl9pPr>
          </a:lstStyle>
          <a:p>
            <a:pPr lvl="0"/>
            <a:r>
              <a:rPr lang="en-US" dirty="0"/>
              <a:t>Click to add subtitle</a:t>
            </a:r>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Text Placeholder notes">
            <a:extLst>
              <a:ext uri="{FF2B5EF4-FFF2-40B4-BE49-F238E27FC236}">
                <a16:creationId xmlns:a16="http://schemas.microsoft.com/office/drawing/2014/main" id="{7F7EDDE3-A7D9-2D97-0EA2-3B4318E580C9}"/>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9" name="Footer Placeholder 18">
            <a:extLst>
              <a:ext uri="{FF2B5EF4-FFF2-40B4-BE49-F238E27FC236}">
                <a16:creationId xmlns:a16="http://schemas.microsoft.com/office/drawing/2014/main" id="{3DFCD929-6634-7B76-65C2-04E2D03A0FBE}"/>
              </a:ext>
            </a:extLst>
          </p:cNvPr>
          <p:cNvSpPr>
            <a:spLocks noGrp="1"/>
          </p:cNvSpPr>
          <p:nvPr>
            <p:ph type="ftr" sz="quarter" idx="27"/>
          </p:nvPr>
        </p:nvSpPr>
        <p:spPr/>
        <p:txBody>
          <a:bodyPr/>
          <a:lstStyle/>
          <a:p>
            <a:endParaRPr lang="en-US" dirty="0"/>
          </a:p>
        </p:txBody>
      </p:sp>
      <p:sp>
        <p:nvSpPr>
          <p:cNvPr id="18" name="Date Placeholder 17">
            <a:extLst>
              <a:ext uri="{FF2B5EF4-FFF2-40B4-BE49-F238E27FC236}">
                <a16:creationId xmlns:a16="http://schemas.microsoft.com/office/drawing/2014/main" id="{7A440A0A-140A-0474-2B5D-940E0E20EE72}"/>
              </a:ext>
            </a:extLst>
          </p:cNvPr>
          <p:cNvSpPr>
            <a:spLocks noGrp="1"/>
          </p:cNvSpPr>
          <p:nvPr>
            <p:ph type="dt" sz="half" idx="26"/>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207771207"/>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940">
          <p15:clr>
            <a:srgbClr val="A4A3A4"/>
          </p15:clr>
        </p15:guide>
        <p15:guide id="3" orient="horz" pos="2331">
          <p15:clr>
            <a:srgbClr val="A4A3A4"/>
          </p15:clr>
        </p15:guide>
        <p15:guide id="4" orient="horz" pos="2518" userDrawn="1">
          <p15:clr>
            <a:srgbClr val="A4A3A4"/>
          </p15:clr>
        </p15:guide>
        <p15:guide id="5" orient="horz" pos="2772" userDrawn="1">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03EAE8BC-DCED-95D8-D432-74E7C4D3FE84}"/>
              </a:ext>
            </a:extLst>
          </p:cNvPr>
          <p:cNvSpPr>
            <a:spLocks noGrp="1"/>
          </p:cNvSpPr>
          <p:nvPr>
            <p:ph type="body" sz="quarter" idx="19" hasCustomPrompt="1"/>
          </p:nvPr>
        </p:nvSpPr>
        <p:spPr>
          <a:xfrm>
            <a:off x="359999" y="769232"/>
            <a:ext cx="11468463"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dirty="0"/>
              <a:t>Click on Picture icon to insert icon</a:t>
            </a:r>
          </a:p>
        </p:txBody>
      </p:sp>
      <p:sp>
        <p:nvSpPr>
          <p:cNvPr id="10" name="Text Placeholder notes">
            <a:extLst>
              <a:ext uri="{FF2B5EF4-FFF2-40B4-BE49-F238E27FC236}">
                <a16:creationId xmlns:a16="http://schemas.microsoft.com/office/drawing/2014/main" id="{E207AD0A-6A00-6AD3-2EA4-0D6EE67AA959}"/>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8" name="Footer Placeholder 17">
            <a:extLst>
              <a:ext uri="{FF2B5EF4-FFF2-40B4-BE49-F238E27FC236}">
                <a16:creationId xmlns:a16="http://schemas.microsoft.com/office/drawing/2014/main" id="{CA90D4EE-27AE-C534-3EA0-8AAF18302493}"/>
              </a:ext>
            </a:extLst>
          </p:cNvPr>
          <p:cNvSpPr>
            <a:spLocks noGrp="1"/>
          </p:cNvSpPr>
          <p:nvPr>
            <p:ph type="ftr" sz="quarter" idx="27"/>
          </p:nvPr>
        </p:nvSpPr>
        <p:spPr/>
        <p:txBody>
          <a:bodyPr/>
          <a:lstStyle/>
          <a:p>
            <a:endParaRPr lang="en-US" dirty="0"/>
          </a:p>
        </p:txBody>
      </p:sp>
      <p:sp>
        <p:nvSpPr>
          <p:cNvPr id="17" name="Date Placeholder 16">
            <a:extLst>
              <a:ext uri="{FF2B5EF4-FFF2-40B4-BE49-F238E27FC236}">
                <a16:creationId xmlns:a16="http://schemas.microsoft.com/office/drawing/2014/main" id="{81742DB3-BD60-A202-869C-EF18D9F36B71}"/>
              </a:ext>
            </a:extLst>
          </p:cNvPr>
          <p:cNvSpPr>
            <a:spLocks noGrp="1"/>
          </p:cNvSpPr>
          <p:nvPr>
            <p:ph type="dt" sz="half" idx="26"/>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67224180"/>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579" userDrawn="1">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9" y="295200"/>
            <a:ext cx="11468463" cy="471600"/>
          </a:xfrm>
        </p:spPr>
        <p:txBody>
          <a:bodyPr/>
          <a:lstStyle>
            <a:lvl1pPr>
              <a:defRPr>
                <a:solidFill>
                  <a:schemeClr val="accent3"/>
                </a:solidFill>
              </a:defRPr>
            </a:lvl1pPr>
          </a:lstStyle>
          <a:p>
            <a:r>
              <a:rPr lang="en-US" noProof="0" dirty="0"/>
              <a:t>Click to add title</a:t>
            </a:r>
            <a:endParaRPr lang="en-US" dirty="0"/>
          </a:p>
        </p:txBody>
      </p:sp>
      <p:sp>
        <p:nvSpPr>
          <p:cNvPr id="4" name="Text Placeholder sub">
            <a:extLst>
              <a:ext uri="{FF2B5EF4-FFF2-40B4-BE49-F238E27FC236}">
                <a16:creationId xmlns:a16="http://schemas.microsoft.com/office/drawing/2014/main" id="{33EA0E4D-4F6F-366E-EB0C-E824B0A399DE}"/>
              </a:ext>
            </a:extLst>
          </p:cNvPr>
          <p:cNvSpPr>
            <a:spLocks noGrp="1"/>
          </p:cNvSpPr>
          <p:nvPr>
            <p:ph type="body" sz="quarter" idx="19" hasCustomPrompt="1"/>
          </p:nvPr>
        </p:nvSpPr>
        <p:spPr>
          <a:xfrm>
            <a:off x="359999" y="769232"/>
            <a:ext cx="11468463"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vl2pPr marL="0" indent="0">
              <a:lnSpc>
                <a:spcPct val="100000"/>
              </a:lnSpc>
              <a:spcBef>
                <a:spcPts val="0"/>
              </a:spcBef>
              <a:spcAft>
                <a:spcPts val="0"/>
              </a:spcAft>
              <a:buNone/>
              <a:defRPr sz="1800" b="0">
                <a:solidFill>
                  <a:schemeClr val="accent3"/>
                </a:solidFill>
                <a:latin typeface="+mn-lt"/>
              </a:defRPr>
            </a:lvl2pPr>
            <a:lvl3pPr marL="0" indent="0">
              <a:lnSpc>
                <a:spcPct val="100000"/>
              </a:lnSpc>
              <a:spcBef>
                <a:spcPts val="0"/>
              </a:spcBef>
              <a:spcAft>
                <a:spcPts val="0"/>
              </a:spcAft>
              <a:buNone/>
              <a:defRPr sz="1800" b="0">
                <a:solidFill>
                  <a:schemeClr val="accent3"/>
                </a:solidFill>
                <a:latin typeface="+mn-lt"/>
              </a:defRPr>
            </a:lvl3pPr>
            <a:lvl4pPr marL="0">
              <a:lnSpc>
                <a:spcPct val="100000"/>
              </a:lnSpc>
              <a:spcBef>
                <a:spcPts val="0"/>
              </a:spcBef>
              <a:spcAft>
                <a:spcPts val="0"/>
              </a:spcAft>
              <a:buNone/>
              <a:defRPr sz="1800" b="0">
                <a:solidFill>
                  <a:schemeClr val="accent3"/>
                </a:solidFill>
                <a:latin typeface="+mn-lt"/>
              </a:defRPr>
            </a:lvl4pPr>
            <a:lvl5pPr marL="0">
              <a:lnSpc>
                <a:spcPct val="100000"/>
              </a:lnSpc>
              <a:spcBef>
                <a:spcPts val="0"/>
              </a:spcBef>
              <a:spcAft>
                <a:spcPts val="0"/>
              </a:spcAft>
              <a:buNone/>
              <a:defRPr sz="1800" b="0">
                <a:solidFill>
                  <a:schemeClr val="accent3"/>
                </a:solidFill>
                <a:latin typeface="+mn-lt"/>
              </a:defRPr>
            </a:lvl5pPr>
            <a:lvl6pPr marL="0" indent="0">
              <a:lnSpc>
                <a:spcPct val="100000"/>
              </a:lnSpc>
              <a:spcBef>
                <a:spcPts val="0"/>
              </a:spcBef>
              <a:spcAft>
                <a:spcPts val="0"/>
              </a:spcAft>
              <a:buNone/>
              <a:defRPr sz="1800" b="0">
                <a:solidFill>
                  <a:schemeClr val="accent3"/>
                </a:solidFill>
                <a:latin typeface="+mn-lt"/>
              </a:defRPr>
            </a:lvl6pPr>
            <a:lvl7pPr marL="0">
              <a:lnSpc>
                <a:spcPct val="100000"/>
              </a:lnSpc>
              <a:spcBef>
                <a:spcPts val="0"/>
              </a:spcBef>
              <a:spcAft>
                <a:spcPts val="0"/>
              </a:spcAft>
              <a:buNone/>
              <a:defRPr sz="1800" b="0">
                <a:solidFill>
                  <a:schemeClr val="accent3"/>
                </a:solidFill>
                <a:latin typeface="+mn-lt"/>
              </a:defRPr>
            </a:lvl7pPr>
            <a:lvl8pPr marL="0">
              <a:lnSpc>
                <a:spcPct val="100000"/>
              </a:lnSpc>
              <a:spcBef>
                <a:spcPts val="0"/>
              </a:spcBef>
              <a:spcAft>
                <a:spcPts val="0"/>
              </a:spcAft>
              <a:buNone/>
              <a:defRPr sz="1800" b="0">
                <a:solidFill>
                  <a:schemeClr val="accent3"/>
                </a:solidFill>
                <a:latin typeface="+mn-lt"/>
              </a:defRPr>
            </a:lvl8pPr>
            <a:lvl9pPr>
              <a:defRPr sz="1800" b="0" spc="0" baseline="0">
                <a:solidFill>
                  <a:schemeClr val="accent3"/>
                </a:solidFill>
                <a:latin typeface="+mn-lt"/>
              </a:defRPr>
            </a:lvl9pPr>
          </a:lstStyle>
          <a:p>
            <a:pPr lvl="0"/>
            <a:r>
              <a:rPr lang="en-US" dirty="0"/>
              <a:t>Click to add subtitle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dirty="0"/>
              <a:t>xx%</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dirty="0"/>
              <a:t>Click on Picture icon to insert icon</a:t>
            </a:r>
          </a:p>
        </p:txBody>
      </p:sp>
      <p:sp>
        <p:nvSpPr>
          <p:cNvPr id="10" name="Text Placeholder notes">
            <a:extLst>
              <a:ext uri="{FF2B5EF4-FFF2-40B4-BE49-F238E27FC236}">
                <a16:creationId xmlns:a16="http://schemas.microsoft.com/office/drawing/2014/main" id="{3CF8C538-E68C-AD6E-901B-666D59430B61}"/>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22" name="Footer Placeholder 21">
            <a:extLst>
              <a:ext uri="{FF2B5EF4-FFF2-40B4-BE49-F238E27FC236}">
                <a16:creationId xmlns:a16="http://schemas.microsoft.com/office/drawing/2014/main" id="{97344394-EFD8-6888-C126-F7E065A39C9C}"/>
              </a:ext>
            </a:extLst>
          </p:cNvPr>
          <p:cNvSpPr>
            <a:spLocks noGrp="1"/>
          </p:cNvSpPr>
          <p:nvPr>
            <p:ph type="ftr" sz="quarter" idx="31"/>
          </p:nvPr>
        </p:nvSpPr>
        <p:spPr/>
        <p:txBody>
          <a:bodyPr/>
          <a:lstStyle/>
          <a:p>
            <a:endParaRPr lang="en-US" dirty="0"/>
          </a:p>
        </p:txBody>
      </p:sp>
      <p:sp>
        <p:nvSpPr>
          <p:cNvPr id="21" name="Date Placeholder 20">
            <a:extLst>
              <a:ext uri="{FF2B5EF4-FFF2-40B4-BE49-F238E27FC236}">
                <a16:creationId xmlns:a16="http://schemas.microsoft.com/office/drawing/2014/main" id="{C8736FD3-2195-5CAD-E8D7-5E63FE0057BC}"/>
              </a:ext>
            </a:extLst>
          </p:cNvPr>
          <p:cNvSpPr>
            <a:spLocks noGrp="1"/>
          </p:cNvSpPr>
          <p:nvPr>
            <p:ph type="dt" sz="half" idx="30"/>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21281873"/>
      </p:ext>
    </p:extLst>
  </p:cSld>
  <p:clrMapOvr>
    <a:masterClrMapping/>
  </p:clrMapOvr>
  <p:extLst>
    <p:ext uri="{DCECCB84-F9BA-43D5-87BE-67443E8EF086}">
      <p15:sldGuideLst xmlns:p15="http://schemas.microsoft.com/office/powerpoint/2012/main">
        <p15:guide id="1" orient="horz" pos="486" userDrawn="1">
          <p15:clr>
            <a:srgbClr val="A4A3A4"/>
          </p15:clr>
        </p15:guide>
        <p15:guide id="2" orient="horz" pos="1875" userDrawn="1">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4 col_content color">
    <p:bg>
      <p:bgPr>
        <a:solidFill>
          <a:schemeClr val="bg2"/>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59999" y="532798"/>
            <a:ext cx="11468463" cy="1167415"/>
          </a:xfrm>
        </p:spPr>
        <p:txBody>
          <a:bodyPr/>
          <a:lstStyle>
            <a:lvl1pPr>
              <a:defRPr>
                <a:solidFill>
                  <a:schemeClr val="accent3"/>
                </a:solidFill>
              </a:defRPr>
            </a:lvl1pPr>
          </a:lstStyle>
          <a:p>
            <a:r>
              <a:rPr lang="en-US" noProof="0" dirty="0"/>
              <a:t>Click to add title</a:t>
            </a:r>
            <a:endParaRPr lang="en-US" dirty="0"/>
          </a:p>
        </p:txBody>
      </p:sp>
      <p:sp>
        <p:nvSpPr>
          <p:cNvPr id="4" name="Text Placeholder eyebrow">
            <a:extLst>
              <a:ext uri="{FF2B5EF4-FFF2-40B4-BE49-F238E27FC236}">
                <a16:creationId xmlns:a16="http://schemas.microsoft.com/office/drawing/2014/main" id="{7F019554-009B-14E4-4243-5621F816CD52}"/>
              </a:ext>
            </a:extLst>
          </p:cNvPr>
          <p:cNvSpPr>
            <a:spLocks noGrp="1"/>
          </p:cNvSpPr>
          <p:nvPr>
            <p:ph type="body" sz="quarter" idx="17" hasCustomPrompt="1"/>
          </p:nvPr>
        </p:nvSpPr>
        <p:spPr>
          <a:xfrm>
            <a:off x="359999" y="296574"/>
            <a:ext cx="11468463"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vl2pPr marL="0" indent="0">
              <a:lnSpc>
                <a:spcPct val="100000"/>
              </a:lnSpc>
              <a:spcBef>
                <a:spcPts val="0"/>
              </a:spcBef>
              <a:spcAft>
                <a:spcPts val="0"/>
              </a:spcAft>
              <a:buNone/>
              <a:defRPr sz="1200" b="0" spc="150">
                <a:solidFill>
                  <a:schemeClr val="accent3"/>
                </a:solidFill>
                <a:latin typeface="Consolas" panose="020B0609020204030204" pitchFamily="49" charset="0"/>
              </a:defRPr>
            </a:lvl2pPr>
            <a:lvl3pPr marL="0" indent="0">
              <a:lnSpc>
                <a:spcPct val="100000"/>
              </a:lnSpc>
              <a:spcBef>
                <a:spcPts val="0"/>
              </a:spcBef>
              <a:spcAft>
                <a:spcPts val="0"/>
              </a:spcAft>
              <a:buNone/>
              <a:defRPr sz="1200" b="0" spc="150">
                <a:solidFill>
                  <a:schemeClr val="accent3"/>
                </a:solidFill>
                <a:latin typeface="Consolas" panose="020B0609020204030204" pitchFamily="49" charset="0"/>
              </a:defRPr>
            </a:lvl3pPr>
            <a:lvl4pPr marL="0">
              <a:lnSpc>
                <a:spcPct val="100000"/>
              </a:lnSpc>
              <a:spcBef>
                <a:spcPts val="0"/>
              </a:spcBef>
              <a:spcAft>
                <a:spcPts val="0"/>
              </a:spcAft>
              <a:buNone/>
              <a:defRPr sz="1200" b="0" spc="150">
                <a:solidFill>
                  <a:schemeClr val="accent3"/>
                </a:solidFill>
                <a:latin typeface="Consolas" panose="020B0609020204030204" pitchFamily="49" charset="0"/>
              </a:defRPr>
            </a:lvl4pPr>
            <a:lvl5pPr marL="0">
              <a:lnSpc>
                <a:spcPct val="100000"/>
              </a:lnSpc>
              <a:spcBef>
                <a:spcPts val="0"/>
              </a:spcBef>
              <a:spcAft>
                <a:spcPts val="0"/>
              </a:spcAft>
              <a:buNone/>
              <a:defRPr sz="1200" b="0" spc="150">
                <a:solidFill>
                  <a:schemeClr val="accent3"/>
                </a:solidFill>
                <a:latin typeface="Consolas" panose="020B0609020204030204" pitchFamily="49" charset="0"/>
              </a:defRPr>
            </a:lvl5pPr>
            <a:lvl6pPr marL="0" indent="0">
              <a:lnSpc>
                <a:spcPct val="100000"/>
              </a:lnSpc>
              <a:spcBef>
                <a:spcPts val="0"/>
              </a:spcBef>
              <a:spcAft>
                <a:spcPts val="0"/>
              </a:spcAft>
              <a:buNone/>
              <a:defRPr sz="1200" b="0" spc="150">
                <a:solidFill>
                  <a:schemeClr val="accent3"/>
                </a:solidFill>
                <a:latin typeface="Consolas" panose="020B0609020204030204" pitchFamily="49" charset="0"/>
              </a:defRPr>
            </a:lvl6pPr>
            <a:lvl7pPr marL="0">
              <a:lnSpc>
                <a:spcPct val="100000"/>
              </a:lnSpc>
              <a:spcBef>
                <a:spcPts val="0"/>
              </a:spcBef>
              <a:spcAft>
                <a:spcPts val="0"/>
              </a:spcAft>
              <a:buNone/>
              <a:defRPr sz="1200" b="0" spc="150">
                <a:solidFill>
                  <a:schemeClr val="accent3"/>
                </a:solidFill>
                <a:latin typeface="Consolas" panose="020B0609020204030204" pitchFamily="49" charset="0"/>
              </a:defRPr>
            </a:lvl7pPr>
            <a:lvl8pPr marL="0">
              <a:lnSpc>
                <a:spcPct val="100000"/>
              </a:lnSpc>
              <a:spcBef>
                <a:spcPts val="0"/>
              </a:spcBef>
              <a:spcAft>
                <a:spcPts val="0"/>
              </a:spcAft>
              <a:buNone/>
              <a:defRPr sz="1200" b="0" spc="150">
                <a:solidFill>
                  <a:schemeClr val="accent3"/>
                </a:solidFill>
                <a:latin typeface="Consolas" panose="020B0609020204030204" pitchFamily="49" charset="0"/>
              </a:defRPr>
            </a:lvl8pPr>
            <a:lvl9pPr marL="0">
              <a:lnSpc>
                <a:spcPct val="100000"/>
              </a:lnSpc>
              <a:spcBef>
                <a:spcPts val="0"/>
              </a:spcBef>
              <a:spcAft>
                <a:spcPts val="0"/>
              </a:spcAft>
              <a:buNone/>
              <a:defRPr sz="1200" b="0" spc="150">
                <a:solidFill>
                  <a:schemeClr val="accent3"/>
                </a:solidFill>
                <a:latin typeface="Consolas" panose="020B0609020204030204" pitchFamily="49" charset="0"/>
              </a:defRPr>
            </a:lvl9pPr>
          </a:lstStyle>
          <a:p>
            <a:pPr lvl="0"/>
            <a:r>
              <a:rPr lang="en-US" dirty="0"/>
              <a:t>Click to add title</a:t>
            </a:r>
          </a:p>
        </p:txBody>
      </p:sp>
      <p:sp>
        <p:nvSpPr>
          <p:cNvPr id="14" name="Text Placeholder 16">
            <a:extLst>
              <a:ext uri="{FF2B5EF4-FFF2-40B4-BE49-F238E27FC236}">
                <a16:creationId xmlns:a16="http://schemas.microsoft.com/office/drawing/2014/main" id="{7E2A7A48-1AE7-AEAB-3C8B-6189A332DCD6}"/>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5" name="Text Placeholder 16">
            <a:extLst>
              <a:ext uri="{FF2B5EF4-FFF2-40B4-BE49-F238E27FC236}">
                <a16:creationId xmlns:a16="http://schemas.microsoft.com/office/drawing/2014/main" id="{84703EF7-5569-0BAD-C38D-82B534F284BA}"/>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6" name="Text Placeholder 16">
            <a:extLst>
              <a:ext uri="{FF2B5EF4-FFF2-40B4-BE49-F238E27FC236}">
                <a16:creationId xmlns:a16="http://schemas.microsoft.com/office/drawing/2014/main" id="{AA1DAFFE-55C8-0417-9700-BDB197F13093}"/>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4" name="Text Placeholder 16">
            <a:extLst>
              <a:ext uri="{FF2B5EF4-FFF2-40B4-BE49-F238E27FC236}">
                <a16:creationId xmlns:a16="http://schemas.microsoft.com/office/drawing/2014/main" id="{779235D7-6B2F-7F0C-D6E1-5AB477DA01B2}"/>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25" name="Text Placeholder 16">
            <a:extLst>
              <a:ext uri="{FF2B5EF4-FFF2-40B4-BE49-F238E27FC236}">
                <a16:creationId xmlns:a16="http://schemas.microsoft.com/office/drawing/2014/main" id="{D84841A2-01A0-B8F2-1BE7-55E5BCFC41DC}"/>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dirty="0"/>
              <a:t>Click to add date</a:t>
            </a:r>
            <a:endParaRPr lang="en-US" dirty="0"/>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6" name="Text Placeholder notes">
            <a:extLst>
              <a:ext uri="{FF2B5EF4-FFF2-40B4-BE49-F238E27FC236}">
                <a16:creationId xmlns:a16="http://schemas.microsoft.com/office/drawing/2014/main" id="{DB00E22E-FE60-6EDF-97C9-86EA0259EFA2}"/>
              </a:ext>
            </a:extLst>
          </p:cNvPr>
          <p:cNvSpPr>
            <a:spLocks noGrp="1"/>
          </p:cNvSpPr>
          <p:nvPr>
            <p:ph type="body" sz="quarter" idx="16" hasCustomPrompt="1"/>
          </p:nvPr>
        </p:nvSpPr>
        <p:spPr>
          <a:xfrm>
            <a:off x="359999" y="5749200"/>
            <a:ext cx="11468463" cy="288000"/>
          </a:xfrm>
        </p:spPr>
        <p:txBody>
          <a:bodyPr anchor="b"/>
          <a:lstStyle>
            <a:lvl1pPr marL="0" indent="0">
              <a:buNone/>
              <a:defRPr sz="900" i="1">
                <a:solidFill>
                  <a:schemeClr val="tx1"/>
                </a:solidFill>
              </a:defRPr>
            </a:lvl1pPr>
            <a:lvl2pPr marL="0" indent="0">
              <a:lnSpc>
                <a:spcPct val="120000"/>
              </a:lnSpc>
              <a:spcBef>
                <a:spcPts val="0"/>
              </a:spcBef>
              <a:spcAft>
                <a:spcPts val="300"/>
              </a:spcAft>
              <a:buNone/>
              <a:defRPr sz="900" b="0" i="1" spc="0">
                <a:latin typeface="+mn-lt"/>
              </a:defRPr>
            </a:lvl2pPr>
            <a:lvl3pPr marL="0" indent="0">
              <a:lnSpc>
                <a:spcPct val="120000"/>
              </a:lnSpc>
              <a:spcBef>
                <a:spcPts val="0"/>
              </a:spcBef>
              <a:spcAft>
                <a:spcPts val="300"/>
              </a:spcAft>
              <a:buNone/>
              <a:defRPr sz="900" b="0" i="1" spc="0">
                <a:latin typeface="+mn-lt"/>
              </a:defRPr>
            </a:lvl3pPr>
            <a:lvl4pPr marL="0">
              <a:lnSpc>
                <a:spcPct val="120000"/>
              </a:lnSpc>
              <a:spcBef>
                <a:spcPts val="0"/>
              </a:spcBef>
              <a:spcAft>
                <a:spcPts val="300"/>
              </a:spcAft>
              <a:buNone/>
              <a:defRPr sz="900" b="0" i="1" spc="0">
                <a:latin typeface="+mn-lt"/>
              </a:defRPr>
            </a:lvl4pPr>
            <a:lvl5pPr marL="0">
              <a:lnSpc>
                <a:spcPct val="120000"/>
              </a:lnSpc>
              <a:spcBef>
                <a:spcPts val="0"/>
              </a:spcBef>
              <a:spcAft>
                <a:spcPts val="300"/>
              </a:spcAft>
              <a:buNone/>
              <a:defRPr sz="900" b="0" i="1" spc="0">
                <a:latin typeface="+mn-lt"/>
              </a:defRPr>
            </a:lvl5pPr>
            <a:lvl6pPr marL="0" indent="0">
              <a:lnSpc>
                <a:spcPct val="120000"/>
              </a:lnSpc>
              <a:spcBef>
                <a:spcPts val="0"/>
              </a:spcBef>
              <a:spcAft>
                <a:spcPts val="300"/>
              </a:spcAft>
              <a:buNone/>
              <a:defRPr sz="900" b="0" i="1" spc="0">
                <a:latin typeface="+mn-lt"/>
              </a:defRPr>
            </a:lvl6pPr>
            <a:lvl7pPr marL="0">
              <a:lnSpc>
                <a:spcPct val="120000"/>
              </a:lnSpc>
              <a:spcBef>
                <a:spcPts val="0"/>
              </a:spcBef>
              <a:spcAft>
                <a:spcPts val="300"/>
              </a:spcAft>
              <a:buNone/>
              <a:defRPr sz="900" b="0" i="1" spc="0">
                <a:latin typeface="+mn-lt"/>
              </a:defRPr>
            </a:lvl7pPr>
            <a:lvl8pPr marL="0">
              <a:lnSpc>
                <a:spcPct val="120000"/>
              </a:lnSpc>
              <a:spcBef>
                <a:spcPts val="0"/>
              </a:spcBef>
              <a:spcAft>
                <a:spcPts val="300"/>
              </a:spcAft>
              <a:buNone/>
              <a:defRPr sz="900" b="0" i="1" spc="0">
                <a:latin typeface="+mn-lt"/>
              </a:defRPr>
            </a:lvl8pPr>
            <a:lvl9pPr marL="0">
              <a:lnSpc>
                <a:spcPct val="120000"/>
              </a:lnSpc>
              <a:spcBef>
                <a:spcPts val="0"/>
              </a:spcBef>
              <a:spcAft>
                <a:spcPts val="300"/>
              </a:spcAft>
              <a:buNone/>
              <a:defRPr sz="900" b="0" i="1" spc="0">
                <a:latin typeface="+mn-lt"/>
              </a:defRPr>
            </a:lvl9pPr>
          </a:lstStyle>
          <a:p>
            <a:pPr lvl="0"/>
            <a:r>
              <a:rPr lang="en-US" dirty="0"/>
              <a:t>Insert notes</a:t>
            </a:r>
          </a:p>
        </p:txBody>
      </p:sp>
      <p:sp>
        <p:nvSpPr>
          <p:cNvPr id="13" name="Footer Placeholder 12">
            <a:extLst>
              <a:ext uri="{FF2B5EF4-FFF2-40B4-BE49-F238E27FC236}">
                <a16:creationId xmlns:a16="http://schemas.microsoft.com/office/drawing/2014/main" id="{18064BF4-0981-5757-4C0B-35676850B7BB}"/>
              </a:ext>
            </a:extLst>
          </p:cNvPr>
          <p:cNvSpPr>
            <a:spLocks noGrp="1"/>
          </p:cNvSpPr>
          <p:nvPr>
            <p:ph type="ftr" sz="quarter" idx="33"/>
          </p:nvPr>
        </p:nvSpPr>
        <p:spPr/>
        <p:txBody>
          <a:bodyPr/>
          <a:lstStyle/>
          <a:p>
            <a:endParaRPr lang="en-US" dirty="0"/>
          </a:p>
        </p:txBody>
      </p:sp>
      <p:sp>
        <p:nvSpPr>
          <p:cNvPr id="9" name="Date Placeholder 8">
            <a:extLst>
              <a:ext uri="{FF2B5EF4-FFF2-40B4-BE49-F238E27FC236}">
                <a16:creationId xmlns:a16="http://schemas.microsoft.com/office/drawing/2014/main" id="{AF7AD1BA-9BAF-2D86-6B23-461B9C6B56E9}"/>
              </a:ext>
            </a:extLst>
          </p:cNvPr>
          <p:cNvSpPr>
            <a:spLocks noGrp="1"/>
          </p:cNvSpPr>
          <p:nvPr>
            <p:ph type="dt" sz="half" idx="32"/>
          </p:nvPr>
        </p:nvSpPr>
        <p:spPr/>
        <p:txBody>
          <a:bodyPr/>
          <a:lstStyle/>
          <a:p>
            <a:fld id="{B454D1B2-AE56-4C68-A477-29CA96AF9ECE}" type="datetime4">
              <a:rPr lang="en-US" smtClean="0"/>
              <a:t>September 8, 2025</a:t>
            </a:fld>
            <a:endParaRPr lang="en-US" dirty="0"/>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39304569"/>
      </p:ext>
    </p:extLst>
  </p:cSld>
  <p:clrMapOvr>
    <a:masterClrMapping/>
  </p:clrMapOvr>
  <p:extLst>
    <p:ext uri="{DCECCB84-F9BA-43D5-87BE-67443E8EF086}">
      <p15:sldGuideLst xmlns:p15="http://schemas.microsoft.com/office/powerpoint/2012/main">
        <p15:guide id="1" orient="horz" pos="335" userDrawn="1">
          <p15:clr>
            <a:srgbClr val="A4A3A4"/>
          </p15:clr>
        </p15:guide>
        <p15:guide id="2" orient="horz" pos="2031" userDrawn="1">
          <p15:clr>
            <a:srgbClr val="A4A3A4"/>
          </p15:clr>
        </p15:guide>
        <p15:guide id="3" orient="horz" pos="2280" userDrawn="1">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 Infographic">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bwMode="invGray">
          <a:xfrm>
            <a:off x="360000" y="295199"/>
            <a:ext cx="4279377" cy="5453139"/>
          </a:xfrm>
          <a:prstGeom prst="roundRect">
            <a:avLst>
              <a:gd name="adj" fmla="val 10275"/>
            </a:avLst>
          </a:prstGeom>
          <a:solidFill>
            <a:srgbClr val="008F83"/>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bwMode="ltGray">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p:txBody>
      </p:sp>
      <p:sp>
        <p:nvSpPr>
          <p:cNvPr id="6" name="Footer Placeholder 5">
            <a:extLst>
              <a:ext uri="{FF2B5EF4-FFF2-40B4-BE49-F238E27FC236}">
                <a16:creationId xmlns:a16="http://schemas.microsoft.com/office/drawing/2014/main" id="{CB766B67-0D90-185C-9050-0EAD883F0176}"/>
              </a:ext>
            </a:extLst>
          </p:cNvPr>
          <p:cNvSpPr>
            <a:spLocks noGrp="1"/>
          </p:cNvSpPr>
          <p:nvPr>
            <p:ph type="ftr" sz="quarter" idx="16"/>
          </p:nvPr>
        </p:nvSpPr>
        <p:spPr/>
        <p:txBody>
          <a:bodyPr/>
          <a:lstStyle/>
          <a:p>
            <a:endParaRPr lang="en-US" dirty="0"/>
          </a:p>
        </p:txBody>
      </p:sp>
      <p:sp>
        <p:nvSpPr>
          <p:cNvPr id="3" name="Date Placeholder 2">
            <a:extLst>
              <a:ext uri="{FF2B5EF4-FFF2-40B4-BE49-F238E27FC236}">
                <a16:creationId xmlns:a16="http://schemas.microsoft.com/office/drawing/2014/main" id="{3638E7BF-4008-CEB7-C0C6-E0412C68FDAC}"/>
              </a:ext>
            </a:extLst>
          </p:cNvPr>
          <p:cNvSpPr>
            <a:spLocks noGrp="1"/>
          </p:cNvSpPr>
          <p:nvPr>
            <p:ph type="dt" sz="half" idx="15"/>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210057113"/>
      </p:ext>
    </p:extLst>
  </p:cSld>
  <p:clrMapOvr>
    <a:masterClrMapping/>
  </p:clrMapOvr>
  <p:extLst>
    <p:ext uri="{DCECCB84-F9BA-43D5-87BE-67443E8EF086}">
      <p15:sldGuideLst xmlns:p15="http://schemas.microsoft.com/office/powerpoint/2012/main">
        <p15:guide id="1" orient="horz" pos="1424" userDrawn="1">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1CB2ED4C-DD63-E0C1-6A28-25419C3588AA}"/>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6" name="Internal Stamp dynamic" descr="{&quot;templafy&quot;:{&quot;id&quot;:&quot;fb2d1c8b-82eb-4936-8638-6af0009d4b98&quot;}}" title="Form.Cigna_Confidentiality.Cigna_confidentiality">
            <a:extLst>
              <a:ext uri="{FF2B5EF4-FFF2-40B4-BE49-F238E27FC236}">
                <a16:creationId xmlns:a16="http://schemas.microsoft.com/office/drawing/2014/main" id="{CC4FA465-A566-C5F2-91C0-381586D39C33}"/>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8" name="Legal dynamic" descr="{&quot;templafy&quot;:{&quot;id&quot;:&quot;1b05a14b-1503-4cd5-846b-de080ef5f635&quot;}}" title="Form.Cigna_Confidentiality.EvernorthConfidentiality">
            <a:extLst>
              <a:ext uri="{FF2B5EF4-FFF2-40B4-BE49-F238E27FC236}">
                <a16:creationId xmlns:a16="http://schemas.microsoft.com/office/drawing/2014/main" id="{4502549D-8035-C683-9A2F-4A798B230609}"/>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51378924" name="Dynamic logo hypermint" descr="{&quot;templafy&quot;:{&quot;id&quot;:&quot;63d7b255-1534-48df-b857-c3248ba9d417&quot;}}"/>
          <p:cNvPicPr>
            <a:picLocks noChangeAspect="1"/>
          </p:cNvPicPr>
          <p:nvPr/>
        </p:nvPicPr>
        <p:blipFill>
          <a:blip r:embed="rId2"/>
          <a:stretch>
            <a:fillRect/>
          </a:stretch>
        </p:blipFill>
        <p:spPr>
          <a:xfrm>
            <a:off x="346677" y="5882400"/>
            <a:ext cx="2145600" cy="756000"/>
          </a:xfrm>
          <a:prstGeom prst="rect">
            <a:avLst/>
          </a:prstGeom>
        </p:spPr>
      </p:pic>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3EFFC0"/>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p:txBody>
      </p:sp>
      <p:sp>
        <p:nvSpPr>
          <p:cNvPr id="15" name="Footer Placeholder 14">
            <a:extLst>
              <a:ext uri="{FF2B5EF4-FFF2-40B4-BE49-F238E27FC236}">
                <a16:creationId xmlns:a16="http://schemas.microsoft.com/office/drawing/2014/main" id="{F1D4CA3B-B31F-B4F0-6FD0-56C1D1487104}"/>
              </a:ext>
            </a:extLst>
          </p:cNvPr>
          <p:cNvSpPr>
            <a:spLocks noGrp="1"/>
          </p:cNvSpPr>
          <p:nvPr>
            <p:ph type="ftr" sz="quarter" idx="16"/>
          </p:nvPr>
        </p:nvSpPr>
        <p:spPr/>
        <p:txBody>
          <a:bodyPr/>
          <a:lstStyle>
            <a:lvl1pPr>
              <a:defRPr>
                <a:solidFill>
                  <a:schemeClr val="tx2"/>
                </a:solidFill>
              </a:defRPr>
            </a:lvl1pPr>
          </a:lstStyle>
          <a:p>
            <a:endParaRPr lang="en-US" dirty="0"/>
          </a:p>
        </p:txBody>
      </p:sp>
      <p:sp>
        <p:nvSpPr>
          <p:cNvPr id="14" name="Date Placeholder 13">
            <a:extLst>
              <a:ext uri="{FF2B5EF4-FFF2-40B4-BE49-F238E27FC236}">
                <a16:creationId xmlns:a16="http://schemas.microsoft.com/office/drawing/2014/main" id="{168A1114-2F8F-6BC2-7034-9C5C02CE18FD}"/>
              </a:ext>
            </a:extLst>
          </p:cNvPr>
          <p:cNvSpPr>
            <a:spLocks noGrp="1"/>
          </p:cNvSpPr>
          <p:nvPr>
            <p:ph type="dt" sz="half" idx="15"/>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985601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24" userDrawn="1">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CE342E86-D2D4-4B04-EC1F-B36CF8A00B2E}"/>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2f071f9f-2a00-4217-9359-25edd361df50&quot;}}" title="Form.Cigna_Confidentiality.Cigna_confidentiality">
            <a:extLst>
              <a:ext uri="{FF2B5EF4-FFF2-40B4-BE49-F238E27FC236}">
                <a16:creationId xmlns:a16="http://schemas.microsoft.com/office/drawing/2014/main" id="{A3099FEF-5302-D555-0893-8FFECAB6377A}"/>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3" name="Legal dynamic" descr="{&quot;templafy&quot;:{&quot;id&quot;:&quot;e3c74cdf-6cd0-478a-b91e-942976c33d0b&quot;}}" title="Form.Cigna_Confidentiality.EvernorthConfidentiality">
            <a:extLst>
              <a:ext uri="{FF2B5EF4-FFF2-40B4-BE49-F238E27FC236}">
                <a16:creationId xmlns:a16="http://schemas.microsoft.com/office/drawing/2014/main" id="{44E70B76-CE92-CA4E-72E0-D4478B03ECC1}"/>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49546614" name="Dynamic logo hypermint" descr="{&quot;templafy&quot;:{&quot;id&quot;:&quot;1fb4c5e6-7d1f-4202-a2f9-bbc275ce63e2&quot;}}"/>
          <p:cNvPicPr>
            <a:picLocks noChangeAspect="1"/>
          </p:cNvPicPr>
          <p:nvPr/>
        </p:nvPicPr>
        <p:blipFill>
          <a:blip r:embed="rId2"/>
          <a:stretch>
            <a:fillRect/>
          </a:stretch>
        </p:blipFill>
        <p:spPr>
          <a:xfrm>
            <a:off x="346677" y="5882400"/>
            <a:ext cx="2145600" cy="756000"/>
          </a:xfrm>
          <a:prstGeom prst="rect">
            <a:avLst/>
          </a:prstGeom>
        </p:spPr>
      </p:pic>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chemeClr val="tx2"/>
          </a:solidFill>
        </p:spPr>
        <p:txBody>
          <a:bodyPr lIns="252000" tIns="324000" rIns="252000" bIns="1800000"/>
          <a:lstStyle>
            <a:lvl1pPr>
              <a:defRPr>
                <a:solidFill>
                  <a:schemeClr val="bg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p:txBody>
      </p:sp>
      <p:sp>
        <p:nvSpPr>
          <p:cNvPr id="15" name="Footer Placeholder 14">
            <a:extLst>
              <a:ext uri="{FF2B5EF4-FFF2-40B4-BE49-F238E27FC236}">
                <a16:creationId xmlns:a16="http://schemas.microsoft.com/office/drawing/2014/main" id="{74DBB237-FA18-406F-72D8-3BDF41DC9A3A}"/>
              </a:ext>
            </a:extLst>
          </p:cNvPr>
          <p:cNvSpPr>
            <a:spLocks noGrp="1"/>
          </p:cNvSpPr>
          <p:nvPr>
            <p:ph type="ftr" sz="quarter" idx="16"/>
          </p:nvPr>
        </p:nvSpPr>
        <p:spPr/>
        <p:txBody>
          <a:bodyPr/>
          <a:lstStyle>
            <a:lvl1pPr>
              <a:defRPr>
                <a:solidFill>
                  <a:srgbClr val="002F32"/>
                </a:solidFill>
              </a:defRPr>
            </a:lvl1pPr>
          </a:lstStyle>
          <a:p>
            <a:endParaRPr lang="en-US" dirty="0"/>
          </a:p>
        </p:txBody>
      </p:sp>
      <p:sp>
        <p:nvSpPr>
          <p:cNvPr id="14" name="Date Placeholder 13">
            <a:extLst>
              <a:ext uri="{FF2B5EF4-FFF2-40B4-BE49-F238E27FC236}">
                <a16:creationId xmlns:a16="http://schemas.microsoft.com/office/drawing/2014/main" id="{56614778-DF21-5E00-0E20-93E251DDC1D8}"/>
              </a:ext>
            </a:extLst>
          </p:cNvPr>
          <p:cNvSpPr>
            <a:spLocks noGrp="1"/>
          </p:cNvSpPr>
          <p:nvPr>
            <p:ph type="dt" sz="half" idx="15"/>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937387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24" userDrawn="1">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Infographic">
    <p:bg>
      <p:bgPr>
        <a:solidFill>
          <a:srgbClr val="3EFFC0"/>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1E907270-0265-48F6-31EF-290483B3A6CD}"/>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83113c4b-15b8-4c57-8761-3f6f421c52a1&quot;}}" title="Form.Cigna_Confidentiality.Cigna_confidentiality">
            <a:extLst>
              <a:ext uri="{FF2B5EF4-FFF2-40B4-BE49-F238E27FC236}">
                <a16:creationId xmlns:a16="http://schemas.microsoft.com/office/drawing/2014/main" id="{2E8BC83D-38E1-FAD0-33CC-4251B06056C1}"/>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3" name="Legal dynamic" descr="{&quot;templafy&quot;:{&quot;id&quot;:&quot;ee078a81-659e-4050-87b8-f904393759de&quot;}}" title="Form.Cigna_Confidentiality.EvernorthConfidentiality">
            <a:extLst>
              <a:ext uri="{FF2B5EF4-FFF2-40B4-BE49-F238E27FC236}">
                <a16:creationId xmlns:a16="http://schemas.microsoft.com/office/drawing/2014/main" id="{DDC44A45-DD81-AF44-B8F4-75DA8DB17A63}"/>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27927233" name="Dynamic logo dark mint" descr="{&quot;templafy&quot;:{&quot;id&quot;:&quot;9116603b-6b10-417a-ace3-f2907277104c&quot;}}"/>
          <p:cNvPicPr>
            <a:picLocks noChangeAspect="1"/>
          </p:cNvPicPr>
          <p:nvPr/>
        </p:nvPicPr>
        <p:blipFill>
          <a:blip r:embed="rId2"/>
          <a:stretch>
            <a:fillRect/>
          </a:stretch>
        </p:blipFill>
        <p:spPr>
          <a:xfrm>
            <a:off x="346677" y="5882400"/>
            <a:ext cx="2145600" cy="756000"/>
          </a:xfrm>
          <a:prstGeom prst="rect">
            <a:avLst/>
          </a:prstGeom>
        </p:spPr>
      </p:pic>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035C67"/>
          </a:solidFill>
        </p:spPr>
        <p:txBody>
          <a:bodyPr lIns="252000" tIns="324000" rIns="252000" bIns="1800000"/>
          <a:lstStyle>
            <a:lvl1pPr>
              <a:defRPr>
                <a:solidFill>
                  <a:schemeClr val="tx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bwMode="white">
          <a:xfrm>
            <a:off x="360000" y="2261523"/>
            <a:ext cx="4280400" cy="3486816"/>
          </a:xfrm>
        </p:spPr>
        <p:txBody>
          <a:bodyPr lIns="396000" rIns="396000" bIns="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add text                                                Enter &amp; TAB to view next text style                   SHIFT+TAB to view previous text style</a:t>
            </a:r>
            <a:endParaRPr lang="en-US" dirty="0"/>
          </a:p>
        </p:txBody>
      </p:sp>
      <p:sp>
        <p:nvSpPr>
          <p:cNvPr id="15" name="Footer Placeholder 14">
            <a:extLst>
              <a:ext uri="{FF2B5EF4-FFF2-40B4-BE49-F238E27FC236}">
                <a16:creationId xmlns:a16="http://schemas.microsoft.com/office/drawing/2014/main" id="{48415BBB-A4C4-CA0C-4C59-C08E1100314F}"/>
              </a:ext>
            </a:extLst>
          </p:cNvPr>
          <p:cNvSpPr>
            <a:spLocks noGrp="1"/>
          </p:cNvSpPr>
          <p:nvPr>
            <p:ph type="ftr" sz="quarter" idx="16"/>
          </p:nvPr>
        </p:nvSpPr>
        <p:spPr/>
        <p:txBody>
          <a:bodyPr/>
          <a:lstStyle/>
          <a:p>
            <a:endParaRPr lang="en-US" dirty="0"/>
          </a:p>
        </p:txBody>
      </p:sp>
      <p:sp>
        <p:nvSpPr>
          <p:cNvPr id="14" name="Date Placeholder 13">
            <a:extLst>
              <a:ext uri="{FF2B5EF4-FFF2-40B4-BE49-F238E27FC236}">
                <a16:creationId xmlns:a16="http://schemas.microsoft.com/office/drawing/2014/main" id="{D42293A5-816A-5B7D-9B9B-ED2591E6AC7E}"/>
              </a:ext>
            </a:extLst>
          </p:cNvPr>
          <p:cNvSpPr>
            <a:spLocks noGrp="1"/>
          </p:cNvSpPr>
          <p:nvPr>
            <p:ph type="dt" sz="half" idx="15"/>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649922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24"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bwMode="white">
          <a:xfrm>
            <a:off x="358775" y="412200"/>
            <a:ext cx="11469688" cy="60336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0" name="Color box">
            <a:extLst>
              <a:ext uri="{FF2B5EF4-FFF2-40B4-BE49-F238E27FC236}">
                <a16:creationId xmlns:a16="http://schemas.microsoft.com/office/drawing/2014/main" id="{388F16C3-DC7B-9995-E07F-A8DE8E0BFE1E}"/>
              </a:ext>
            </a:extLst>
          </p:cNvPr>
          <p:cNvSpPr/>
          <p:nvPr userDrawn="1"/>
        </p:nvSpPr>
        <p:spPr bwMode="white">
          <a:xfrm>
            <a:off x="0" y="6678000"/>
            <a:ext cx="121932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3" name="Internal Stamp dynamic" descr="{&quot;templafy&quot;:{&quot;id&quot;:&quot;c413ad10-8f32-4a41-a061-54f6a97665b2&quot;}}" title="Form.Cigna_Confidentiality.Cigna_confidentiality">
            <a:extLst>
              <a:ext uri="{FF2B5EF4-FFF2-40B4-BE49-F238E27FC236}">
                <a16:creationId xmlns:a16="http://schemas.microsoft.com/office/drawing/2014/main" id="{0A0090EC-D01E-CF00-6626-B02400DED8C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4" name="Legal dynamic" descr="{&quot;templafy&quot;:{&quot;id&quot;:&quot;b1f69890-4ef7-41d3-972d-b4c1749a277b&quot;}}" title="Form.Cigna_Confidentiality.EvernorthConfidentiality">
            <a:extLst>
              <a:ext uri="{FF2B5EF4-FFF2-40B4-BE49-F238E27FC236}">
                <a16:creationId xmlns:a16="http://schemas.microsoft.com/office/drawing/2014/main" id="{34B53A95-E884-FA0E-C8BC-6D1CA7307156}"/>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024051202" name="Dynamic logo dark mint" descr="{&quot;templafy&quot;:{&quot;id&quot;:&quot;5530dd5d-6d1f-4014-8328-d422b9e7ef39&quot;}}"/>
          <p:cNvPicPr>
            <a:picLocks noChangeAspect="1"/>
          </p:cNvPicPr>
          <p:nvPr/>
        </p:nvPicPr>
        <p:blipFill>
          <a:blip r:embed="rId3"/>
          <a:stretch>
            <a:fillRect/>
          </a:stretch>
        </p:blipFill>
        <p:spPr>
          <a:xfrm>
            <a:off x="820800" y="5569200"/>
            <a:ext cx="2145600" cy="756000"/>
          </a:xfrm>
          <a:prstGeom prst="rect">
            <a:avLst/>
          </a:prstGeom>
        </p:spPr>
      </p:pic>
      <p:sp>
        <p:nvSpPr>
          <p:cNvPr id="7" name="Title 1">
            <a:extLst>
              <a:ext uri="{FF2B5EF4-FFF2-40B4-BE49-F238E27FC236}">
                <a16:creationId xmlns:a16="http://schemas.microsoft.com/office/drawing/2014/main" id="{9DE472F5-1F5A-8B7B-6786-3C81B0D77E1C}"/>
              </a:ext>
            </a:extLst>
          </p:cNvPr>
          <p:cNvSpPr>
            <a:spLocks noGrp="1"/>
          </p:cNvSpPr>
          <p:nvPr>
            <p:ph type="ctrTitle" hasCustomPrompt="1"/>
          </p:nvPr>
        </p:nvSpPr>
        <p:spPr>
          <a:xfrm>
            <a:off x="842400" y="1360800"/>
            <a:ext cx="5344088"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9" name="Text Placeholder 4">
            <a:extLst>
              <a:ext uri="{FF2B5EF4-FFF2-40B4-BE49-F238E27FC236}">
                <a16:creationId xmlns:a16="http://schemas.microsoft.com/office/drawing/2014/main" id="{108F7851-CA38-2376-80B8-A3469D535326}"/>
              </a:ext>
            </a:extLst>
          </p:cNvPr>
          <p:cNvSpPr>
            <a:spLocks noGrp="1"/>
          </p:cNvSpPr>
          <p:nvPr>
            <p:ph type="body" sz="quarter" idx="13" hasCustomPrompt="1"/>
          </p:nvPr>
        </p:nvSpPr>
        <p:spPr>
          <a:xfrm>
            <a:off x="842400" y="4546800"/>
            <a:ext cx="5344088" cy="720000"/>
          </a:xfrm>
        </p:spPr>
        <p:txBody>
          <a:bodyPr/>
          <a:lstStyle>
            <a:lvl1pPr marL="0" indent="0">
              <a:lnSpc>
                <a:spcPct val="105000"/>
              </a:lnSpc>
              <a:buNone/>
              <a:defRPr sz="2200">
                <a:solidFill>
                  <a:srgbClr val="008F83"/>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1" name="Text Placeholder 6">
            <a:extLst>
              <a:ext uri="{FF2B5EF4-FFF2-40B4-BE49-F238E27FC236}">
                <a16:creationId xmlns:a16="http://schemas.microsoft.com/office/drawing/2014/main" id="{97178508-9E0A-AE71-E566-9AEF8065BBF7}"/>
              </a:ext>
            </a:extLst>
          </p:cNvPr>
          <p:cNvSpPr>
            <a:spLocks noGrp="1"/>
          </p:cNvSpPr>
          <p:nvPr>
            <p:ph type="body" sz="quarter" idx="19" hasCustomPrompt="1"/>
          </p:nvPr>
        </p:nvSpPr>
        <p:spPr>
          <a:xfrm>
            <a:off x="842400" y="860311"/>
            <a:ext cx="5344088" cy="500489"/>
          </a:xfrm>
        </p:spPr>
        <p:txBody>
          <a:bodyPr/>
          <a:lstStyle>
            <a:lvl1pPr marL="0" indent="0">
              <a:lnSpc>
                <a:spcPct val="100000"/>
              </a:lnSpc>
              <a:spcAft>
                <a:spcPts val="0"/>
              </a:spcAft>
              <a:buNone/>
              <a:defRPr sz="2000" cap="all" baseline="0">
                <a:solidFill>
                  <a:srgbClr val="008F83"/>
                </a:solidFill>
              </a:defRPr>
            </a:lvl1pPr>
          </a:lstStyle>
          <a:p>
            <a:pPr lvl="0"/>
            <a:r>
              <a:rPr lang="en-US" dirty="0"/>
              <a:t>PRODUCT NAME</a:t>
            </a:r>
          </a:p>
        </p:txBody>
      </p:sp>
      <p:sp>
        <p:nvSpPr>
          <p:cNvPr id="19" name="Footer Placeholder 13">
            <a:extLst>
              <a:ext uri="{FF2B5EF4-FFF2-40B4-BE49-F238E27FC236}">
                <a16:creationId xmlns:a16="http://schemas.microsoft.com/office/drawing/2014/main" id="{9FD7290E-D6AF-7AB2-FCE1-FA22755BD7C7}"/>
              </a:ext>
            </a:extLst>
          </p:cNvPr>
          <p:cNvSpPr>
            <a:spLocks noGrp="1"/>
          </p:cNvSpPr>
          <p:nvPr>
            <p:ph type="ftr" sz="quarter" idx="18"/>
          </p:nvPr>
        </p:nvSpPr>
        <p:spPr>
          <a:xfrm>
            <a:off x="5035550" y="6051600"/>
            <a:ext cx="4852988" cy="180000"/>
          </a:xfrm>
        </p:spPr>
        <p:txBody>
          <a:bodyPr/>
          <a:lstStyle>
            <a:lvl1pPr>
              <a:defRPr>
                <a:solidFill>
                  <a:srgbClr val="035C67"/>
                </a:solidFill>
              </a:defRPr>
            </a:lvl1pPr>
          </a:lstStyle>
          <a:p>
            <a:endParaRPr lang="en-US" dirty="0"/>
          </a:p>
        </p:txBody>
      </p:sp>
      <p:sp>
        <p:nvSpPr>
          <p:cNvPr id="5" name="Date Placeholder 2">
            <a:extLst>
              <a:ext uri="{FF2B5EF4-FFF2-40B4-BE49-F238E27FC236}">
                <a16:creationId xmlns:a16="http://schemas.microsoft.com/office/drawing/2014/main" id="{14A243D9-8BEB-8E47-29FB-242B56D7C754}"/>
              </a:ext>
            </a:extLst>
          </p:cNvPr>
          <p:cNvSpPr>
            <a:spLocks noGrp="1"/>
          </p:cNvSpPr>
          <p:nvPr>
            <p:ph type="dt" sz="half" idx="17"/>
          </p:nvPr>
        </p:nvSpPr>
        <p:spPr>
          <a:xfrm>
            <a:off x="9888538" y="6051600"/>
            <a:ext cx="1080000" cy="180000"/>
          </a:xfrm>
        </p:spPr>
        <p:txBody>
          <a:bodyPr/>
          <a:lstStyle>
            <a:lvl1pPr>
              <a:defRPr>
                <a:solidFill>
                  <a:srgbClr val="035C67"/>
                </a:solidFill>
              </a:defRPr>
            </a:lvl1pPr>
          </a:lstStyle>
          <a:p>
            <a:fld id="{674FDA59-347B-429E-925F-1DAC5F177667}" type="datetime4">
              <a:rPr lang="en-US" smtClean="0"/>
              <a:t>September 8, 2025</a:t>
            </a:fld>
            <a:endParaRPr lang="en-US" dirty="0"/>
          </a:p>
        </p:txBody>
      </p:sp>
      <p:sp>
        <p:nvSpPr>
          <p:cNvPr id="12" name="Slide Number Placeholder 12">
            <a:extLst>
              <a:ext uri="{FF2B5EF4-FFF2-40B4-BE49-F238E27FC236}">
                <a16:creationId xmlns:a16="http://schemas.microsoft.com/office/drawing/2014/main" id="{2D5D4697-45A6-57B0-E6E5-C64E11CA7C78}"/>
              </a:ext>
            </a:extLst>
          </p:cNvPr>
          <p:cNvSpPr>
            <a:spLocks noGrp="1"/>
          </p:cNvSpPr>
          <p:nvPr>
            <p:ph type="sldNum" sz="quarter" idx="16"/>
          </p:nvPr>
        </p:nvSpPr>
        <p:spPr>
          <a:xfrm>
            <a:off x="10975942" y="6051600"/>
            <a:ext cx="359338" cy="180000"/>
          </a:xfrm>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039580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3" userDrawn="1">
          <p15:clr>
            <a:srgbClr val="A4A3A4"/>
          </p15:clr>
        </p15:guide>
        <p15:guide id="2" orient="horz" pos="855" userDrawn="1">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 Infographic">
    <p:bg>
      <p:bgRef idx="1001">
        <a:schemeClr val="bg1"/>
      </p:bgRef>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48D66024-3D48-DD89-7769-1ED476190687}"/>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fb42ea8a-e0cb-4b23-a314-9f916a8cb2cc&quot;}}" title="Form.Cigna_Confidentiality.Cigna_confidentiality">
            <a:extLst>
              <a:ext uri="{FF2B5EF4-FFF2-40B4-BE49-F238E27FC236}">
                <a16:creationId xmlns:a16="http://schemas.microsoft.com/office/drawing/2014/main" id="{425B9E2C-13E3-834A-3AC9-76D594553958}"/>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3" name="Legal dynamic" descr="{&quot;templafy&quot;:{&quot;id&quot;:&quot;8dd0127a-845c-4583-ade7-d7131284272e&quot;}}" title="Form.Cigna_Confidentiality.EvernorthConfidentiality">
            <a:extLst>
              <a:ext uri="{FF2B5EF4-FFF2-40B4-BE49-F238E27FC236}">
                <a16:creationId xmlns:a16="http://schemas.microsoft.com/office/drawing/2014/main" id="{0B586769-D188-338F-2560-BA9C24391297}"/>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2144810622" name="Dynamic logo dark mint" descr="{&quot;templafy&quot;:{&quot;id&quot;:&quot;b4b646d6-cc0c-4a06-87db-6e1dc84bd507&quot;}}"/>
          <p:cNvPicPr>
            <a:picLocks noChangeAspect="1"/>
          </p:cNvPicPr>
          <p:nvPr/>
        </p:nvPicPr>
        <p:blipFill>
          <a:blip r:embed="rId2"/>
          <a:stretch>
            <a:fillRect/>
          </a:stretch>
        </p:blipFill>
        <p:spPr>
          <a:xfrm>
            <a:off x="346677" y="5882400"/>
            <a:ext cx="2145600" cy="756000"/>
          </a:xfrm>
          <a:prstGeom prst="rect">
            <a:avLst/>
          </a:prstGeom>
        </p:spPr>
      </p:pic>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90B9FF"/>
          </a:solidFill>
        </p:spPr>
        <p:txBody>
          <a:bodyPr lIns="252000" tIns="324000" rIns="252000" bIns="1800000"/>
          <a:lstStyle>
            <a:lvl1pPr>
              <a:defRPr>
                <a:solidFill>
                  <a:srgbClr val="002F32"/>
                </a:solidFill>
              </a:defRPr>
            </a:lvl1pPr>
          </a:lstStyle>
          <a:p>
            <a:r>
              <a:rPr lang="en-US" noProof="0" dirty="0"/>
              <a:t>Click to add title</a:t>
            </a:r>
            <a:endParaRPr lang="en-US" dirty="0"/>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rgbClr val="002F32"/>
                </a:solidFill>
              </a:defRPr>
            </a:lvl1pPr>
            <a:lvl2pPr>
              <a:defRPr>
                <a:solidFill>
                  <a:srgbClr val="002F32"/>
                </a:solidFill>
              </a:defRPr>
            </a:lvl2pPr>
            <a:lvl3pPr>
              <a:defRPr>
                <a:solidFill>
                  <a:srgbClr val="002F32"/>
                </a:solidFill>
              </a:defRPr>
            </a:lvl3pPr>
            <a:lvl4pPr>
              <a:defRPr>
                <a:solidFill>
                  <a:srgbClr val="002F32"/>
                </a:solidFill>
              </a:defRPr>
            </a:lvl4pPr>
            <a:lvl5pPr>
              <a:defRPr>
                <a:solidFill>
                  <a:srgbClr val="002F32"/>
                </a:solidFill>
              </a:defRPr>
            </a:lvl5pPr>
            <a:lvl6pPr>
              <a:defRPr>
                <a:solidFill>
                  <a:srgbClr val="002F32"/>
                </a:solidFill>
              </a:defRPr>
            </a:lvl6pPr>
            <a:lvl7pPr>
              <a:defRPr>
                <a:solidFill>
                  <a:srgbClr val="002F32"/>
                </a:solidFill>
              </a:defRPr>
            </a:lvl7pPr>
            <a:lvl8pPr>
              <a:defRPr>
                <a:solidFill>
                  <a:srgbClr val="002F32"/>
                </a:solidFill>
              </a:defRPr>
            </a:lvl8pPr>
            <a:lvl9pPr>
              <a:defRPr>
                <a:solidFill>
                  <a:srgbClr val="002F32"/>
                </a:solidFill>
              </a:defRPr>
            </a:lvl9pPr>
          </a:lstStyle>
          <a:p>
            <a:pPr lvl="0"/>
            <a:r>
              <a:rPr lang="en-US" noProof="0" dirty="0"/>
              <a:t>Click to add text                                                Enter &amp; TAB to view next text style                           SHIFT+TAB to view previous text style</a:t>
            </a:r>
            <a:endParaRPr lang="en-US" dirty="0"/>
          </a:p>
        </p:txBody>
      </p:sp>
      <p:sp>
        <p:nvSpPr>
          <p:cNvPr id="15" name="Footer Placeholder 14">
            <a:extLst>
              <a:ext uri="{FF2B5EF4-FFF2-40B4-BE49-F238E27FC236}">
                <a16:creationId xmlns:a16="http://schemas.microsoft.com/office/drawing/2014/main" id="{B4DB19E9-7944-DD43-006E-C963CF12AE34}"/>
              </a:ext>
            </a:extLst>
          </p:cNvPr>
          <p:cNvSpPr>
            <a:spLocks noGrp="1"/>
          </p:cNvSpPr>
          <p:nvPr>
            <p:ph type="ftr" sz="quarter" idx="16"/>
          </p:nvPr>
        </p:nvSpPr>
        <p:spPr/>
        <p:txBody>
          <a:bodyPr/>
          <a:lstStyle/>
          <a:p>
            <a:endParaRPr lang="en-US" dirty="0"/>
          </a:p>
        </p:txBody>
      </p:sp>
      <p:sp>
        <p:nvSpPr>
          <p:cNvPr id="14" name="Date Placeholder 13">
            <a:extLst>
              <a:ext uri="{FF2B5EF4-FFF2-40B4-BE49-F238E27FC236}">
                <a16:creationId xmlns:a16="http://schemas.microsoft.com/office/drawing/2014/main" id="{192BE97E-29A6-DA0E-A0A9-34D9A08DFA8B}"/>
              </a:ext>
            </a:extLst>
          </p:cNvPr>
          <p:cNvSpPr>
            <a:spLocks noGrp="1"/>
          </p:cNvSpPr>
          <p:nvPr>
            <p:ph type="dt" sz="half" idx="15"/>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379761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24" userDrawn="1">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dirty="0"/>
              <a:t>Click icon to add picture</a:t>
            </a:r>
          </a:p>
        </p:txBody>
      </p:sp>
      <p:sp>
        <p:nvSpPr>
          <p:cNvPr id="6" name="Footer Placeholder 5">
            <a:extLst>
              <a:ext uri="{FF2B5EF4-FFF2-40B4-BE49-F238E27FC236}">
                <a16:creationId xmlns:a16="http://schemas.microsoft.com/office/drawing/2014/main" id="{39B1E2B5-4CFE-84D5-A2F5-C91044C3F5EF}"/>
              </a:ext>
            </a:extLst>
          </p:cNvPr>
          <p:cNvSpPr>
            <a:spLocks noGrp="1"/>
          </p:cNvSpPr>
          <p:nvPr>
            <p:ph type="ftr" sz="quarter" idx="15"/>
          </p:nvPr>
        </p:nvSpPr>
        <p:spPr/>
        <p:txBody>
          <a:bodyPr/>
          <a:lstStyle/>
          <a:p>
            <a:endParaRPr lang="en-US" dirty="0"/>
          </a:p>
        </p:txBody>
      </p:sp>
      <p:sp>
        <p:nvSpPr>
          <p:cNvPr id="3" name="Date Placeholder 2">
            <a:extLst>
              <a:ext uri="{FF2B5EF4-FFF2-40B4-BE49-F238E27FC236}">
                <a16:creationId xmlns:a16="http://schemas.microsoft.com/office/drawing/2014/main" id="{E66204A9-51A2-8E1D-1D36-A9F95FFC2FE3}"/>
              </a:ext>
            </a:extLst>
          </p:cNvPr>
          <p:cNvSpPr>
            <a:spLocks noGrp="1"/>
          </p:cNvSpPr>
          <p:nvPr>
            <p:ph type="dt" sz="half" idx="14"/>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82417309"/>
      </p:ext>
    </p:extLst>
  </p:cSld>
  <p:clrMapOvr>
    <a:masterClrMapping/>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CB427028-3B9F-7CB9-1FAC-E58A87916ED1}"/>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f1ae675c-e82f-43cb-9d1a-33cafbad82cf&quot;}}" title="Form.Cigna_Confidentiality.Cigna_confidentiality">
            <a:extLst>
              <a:ext uri="{FF2B5EF4-FFF2-40B4-BE49-F238E27FC236}">
                <a16:creationId xmlns:a16="http://schemas.microsoft.com/office/drawing/2014/main" id="{EF97049E-2423-423F-1FBD-351A87D08E4F}"/>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9" name="Legal dynamic" descr="{&quot;templafy&quot;:{&quot;id&quot;:&quot;a17c3688-5cf0-4fd0-bbf9-ab6b095e3506&quot;}}" title="Form.Cigna_Confidentiality.EvernorthConfidentiality">
            <a:extLst>
              <a:ext uri="{FF2B5EF4-FFF2-40B4-BE49-F238E27FC236}">
                <a16:creationId xmlns:a16="http://schemas.microsoft.com/office/drawing/2014/main" id="{2D6F035E-0547-E385-DC91-4B0CBB7ADD7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757298557" name="Dynamic logo hypermint" descr="{&quot;templafy&quot;:{&quot;id&quot;:&quot;92f05db8-7705-475d-a606-6e9860c6b2f5&quot;}}"/>
          <p:cNvPicPr>
            <a:picLocks noChangeAspect="1"/>
          </p:cNvPicPr>
          <p:nvPr/>
        </p:nvPicPr>
        <p:blipFill>
          <a:blip r:embed="rId2"/>
          <a:stretch>
            <a:fillRect/>
          </a:stretch>
        </p:blipFill>
        <p:spPr>
          <a:xfrm>
            <a:off x="346677" y="5882400"/>
            <a:ext cx="2145600" cy="756000"/>
          </a:xfrm>
          <a:prstGeom prst="rect">
            <a:avLst/>
          </a:prstGeom>
        </p:spPr>
      </p:pic>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13" name="Footer Placeholder 12">
            <a:extLst>
              <a:ext uri="{FF2B5EF4-FFF2-40B4-BE49-F238E27FC236}">
                <a16:creationId xmlns:a16="http://schemas.microsoft.com/office/drawing/2014/main" id="{76328F00-0346-3292-7DEF-559F3CDB6084}"/>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10" name="Date Placeholder 9">
            <a:extLst>
              <a:ext uri="{FF2B5EF4-FFF2-40B4-BE49-F238E27FC236}">
                <a16:creationId xmlns:a16="http://schemas.microsoft.com/office/drawing/2014/main" id="{2F33B179-EBFA-7355-B9BC-746A0479DD78}"/>
              </a:ext>
            </a:extLst>
          </p:cNvPr>
          <p:cNvSpPr>
            <a:spLocks noGrp="1"/>
          </p:cNvSpPr>
          <p:nvPr>
            <p:ph type="dt" sz="half" idx="14"/>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31084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p:cNvSpPr>
          <p:nvPr userDrawn="1"/>
        </p:nvSpPr>
        <p:spPr bwMode="white">
          <a:xfrm>
            <a:off x="0" y="0"/>
            <a:ext cx="121932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35836DBD-5267-6794-5972-1A1EFDA35279}"/>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3d5da01b-f874-4540-a634-8668c91f5f9c&quot;}}" title="Form.Cigna_Confidentiality.Cigna_confidentiality">
            <a:extLst>
              <a:ext uri="{FF2B5EF4-FFF2-40B4-BE49-F238E27FC236}">
                <a16:creationId xmlns:a16="http://schemas.microsoft.com/office/drawing/2014/main" id="{067FDF8A-D61B-094F-9C02-A0B2BE7DD6EB}"/>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0" name="Legal dynamic" descr="{&quot;templafy&quot;:{&quot;id&quot;:&quot;3011bf2c-69b4-4dae-9e07-6e23a0d25f47&quot;}}" title="Form.Cigna_Confidentiality.EvernorthConfidentiality">
            <a:extLst>
              <a:ext uri="{FF2B5EF4-FFF2-40B4-BE49-F238E27FC236}">
                <a16:creationId xmlns:a16="http://schemas.microsoft.com/office/drawing/2014/main" id="{8B2B56D7-6224-4DAF-010E-7B651C7E1CFA}"/>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236946911" name="Dynamic logo hypermint" descr="{&quot;templafy&quot;:{&quot;id&quot;:&quot;e8f4b2f7-0b1e-48f9-ab25-a718344ac27a&quot;}}"/>
          <p:cNvPicPr>
            <a:picLocks noChangeAspect="1"/>
          </p:cNvPicPr>
          <p:nvPr/>
        </p:nvPicPr>
        <p:blipFill>
          <a:blip r:embed="rId2"/>
          <a:stretch>
            <a:fillRect/>
          </a:stretch>
        </p:blipFill>
        <p:spPr>
          <a:xfrm>
            <a:off x="346677" y="5882400"/>
            <a:ext cx="2145600" cy="756000"/>
          </a:xfrm>
          <a:prstGeom prst="rect">
            <a:avLst/>
          </a:prstGeom>
        </p:spPr>
      </p:pic>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13" name="Footer Placeholder 12">
            <a:extLst>
              <a:ext uri="{FF2B5EF4-FFF2-40B4-BE49-F238E27FC236}">
                <a16:creationId xmlns:a16="http://schemas.microsoft.com/office/drawing/2014/main" id="{B3ED3E74-C495-FDA9-9755-B5896FFC6EE6}"/>
              </a:ext>
            </a:extLst>
          </p:cNvPr>
          <p:cNvSpPr>
            <a:spLocks noGrp="1"/>
          </p:cNvSpPr>
          <p:nvPr>
            <p:ph type="ftr" sz="quarter" idx="15"/>
          </p:nvPr>
        </p:nvSpPr>
        <p:spPr/>
        <p:txBody>
          <a:bodyPr/>
          <a:lstStyle>
            <a:lvl1pPr>
              <a:defRPr>
                <a:solidFill>
                  <a:srgbClr val="002F32"/>
                </a:solidFill>
              </a:defRPr>
            </a:lvl1pPr>
          </a:lstStyle>
          <a:p>
            <a:endParaRPr lang="en-US" dirty="0"/>
          </a:p>
        </p:txBody>
      </p:sp>
      <p:sp>
        <p:nvSpPr>
          <p:cNvPr id="12" name="Date Placeholder 11">
            <a:extLst>
              <a:ext uri="{FF2B5EF4-FFF2-40B4-BE49-F238E27FC236}">
                <a16:creationId xmlns:a16="http://schemas.microsoft.com/office/drawing/2014/main" id="{30A2EE13-32F7-8DBC-5D26-8F8AED7DD6A7}"/>
              </a:ext>
            </a:extLst>
          </p:cNvPr>
          <p:cNvSpPr>
            <a:spLocks noGrp="1"/>
          </p:cNvSpPr>
          <p:nvPr>
            <p:ph type="dt" sz="half" idx="14"/>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6915011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p:cNvSpPr>
          <p:nvPr userDrawn="1"/>
        </p:nvSpPr>
        <p:spPr bwMode="white">
          <a:xfrm>
            <a:off x="0" y="0"/>
            <a:ext cx="12193200" cy="68580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1592DEE4-0A8E-90C9-7AB0-931F2ABBFA3A}"/>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90cc1d99-8574-41f4-9757-6d70ef0fa65c&quot;}}" title="Form.Cigna_Confidentiality.Cigna_confidentiality">
            <a:extLst>
              <a:ext uri="{FF2B5EF4-FFF2-40B4-BE49-F238E27FC236}">
                <a16:creationId xmlns:a16="http://schemas.microsoft.com/office/drawing/2014/main" id="{B36522BB-981B-9BF2-18FD-5EC511EF5AE4}"/>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0" name="Legal dynamic" descr="{&quot;templafy&quot;:{&quot;id&quot;:&quot;bba0a4f7-7bd0-4ef8-8302-69ec2bd9ee8e&quot;}}" title="Form.Cigna_Confidentiality.EvernorthConfidentiality">
            <a:extLst>
              <a:ext uri="{FF2B5EF4-FFF2-40B4-BE49-F238E27FC236}">
                <a16:creationId xmlns:a16="http://schemas.microsoft.com/office/drawing/2014/main" id="{42E3C558-16C1-0C10-A852-6B4996FCE746}"/>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103510402" name="Dynamic logo dark mint" descr="{&quot;templafy&quot;:{&quot;id&quot;:&quot;08106d10-cf5d-4958-984a-6bc759723337&quot;}}"/>
          <p:cNvPicPr>
            <a:picLocks noChangeAspect="1"/>
          </p:cNvPicPr>
          <p:nvPr/>
        </p:nvPicPr>
        <p:blipFill>
          <a:blip r:embed="rId2"/>
          <a:stretch>
            <a:fillRect/>
          </a:stretch>
        </p:blipFill>
        <p:spPr>
          <a:xfrm>
            <a:off x="346677" y="5882400"/>
            <a:ext cx="2145600" cy="756000"/>
          </a:xfrm>
          <a:prstGeom prst="rect">
            <a:avLst/>
          </a:prstGeom>
        </p:spPr>
      </p:pic>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13" name="Footer Placeholder 12">
            <a:extLst>
              <a:ext uri="{FF2B5EF4-FFF2-40B4-BE49-F238E27FC236}">
                <a16:creationId xmlns:a16="http://schemas.microsoft.com/office/drawing/2014/main" id="{1368F9F9-17D5-7E00-B78B-EC53EA934378}"/>
              </a:ext>
            </a:extLst>
          </p:cNvPr>
          <p:cNvSpPr>
            <a:spLocks noGrp="1"/>
          </p:cNvSpPr>
          <p:nvPr>
            <p:ph type="ftr" sz="quarter" idx="15"/>
          </p:nvPr>
        </p:nvSpPr>
        <p:spPr/>
        <p:txBody>
          <a:bodyPr/>
          <a:lstStyle/>
          <a:p>
            <a:endParaRPr lang="en-US" dirty="0"/>
          </a:p>
        </p:txBody>
      </p:sp>
      <p:sp>
        <p:nvSpPr>
          <p:cNvPr id="12" name="Date Placeholder 11">
            <a:extLst>
              <a:ext uri="{FF2B5EF4-FFF2-40B4-BE49-F238E27FC236}">
                <a16:creationId xmlns:a16="http://schemas.microsoft.com/office/drawing/2014/main" id="{1296FC7D-761B-0E52-7719-CE7332F143CD}"/>
              </a:ext>
            </a:extLst>
          </p:cNvPr>
          <p:cNvSpPr>
            <a:spLocks noGrp="1"/>
          </p:cNvSpPr>
          <p:nvPr>
            <p:ph type="dt" sz="half" idx="14"/>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234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p:cNvSpPr>
          <p:nvPr userDrawn="1"/>
        </p:nvSpPr>
        <p:spPr bwMode="white">
          <a:xfrm>
            <a:off x="0" y="0"/>
            <a:ext cx="12193200" cy="68580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CC2DBF8F-1ABA-DB71-2E72-E45387DB0D2A}"/>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3019e0ab-cd7d-4251-872e-aff03e32d873&quot;}}" title="Form.Cigna_Confidentiality.Cigna_confidentiality">
            <a:extLst>
              <a:ext uri="{FF2B5EF4-FFF2-40B4-BE49-F238E27FC236}">
                <a16:creationId xmlns:a16="http://schemas.microsoft.com/office/drawing/2014/main" id="{A0EFA94F-EB19-F35E-AFA9-3250CD42FAB2}"/>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0" name="Legal dynamic" descr="{&quot;templafy&quot;:{&quot;id&quot;:&quot;f9360ab6-e6d5-414f-a8f6-25c06599441e&quot;}}" title="Form.Cigna_Confidentiality.EvernorthConfidentiality">
            <a:extLst>
              <a:ext uri="{FF2B5EF4-FFF2-40B4-BE49-F238E27FC236}">
                <a16:creationId xmlns:a16="http://schemas.microsoft.com/office/drawing/2014/main" id="{31BD77D5-04B7-5AA2-0FF8-87C0E7E67076}"/>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2150119" name="Dynamic logo hypermint" descr="{&quot;templafy&quot;:{&quot;id&quot;:&quot;a351bc04-3a16-42f4-8d63-671624449da8&quot;}}"/>
          <p:cNvPicPr>
            <a:picLocks noChangeAspect="1"/>
          </p:cNvPicPr>
          <p:nvPr/>
        </p:nvPicPr>
        <p:blipFill>
          <a:blip r:embed="rId2"/>
          <a:stretch>
            <a:fillRect/>
          </a:stretch>
        </p:blipFill>
        <p:spPr>
          <a:xfrm>
            <a:off x="346677" y="5882400"/>
            <a:ext cx="2145600" cy="756000"/>
          </a:xfrm>
          <a:prstGeom prst="rect">
            <a:avLst/>
          </a:prstGeom>
        </p:spPr>
      </p:pic>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dirty="0"/>
              <a:t>Click icon to add picture</a:t>
            </a:r>
          </a:p>
        </p:txBody>
      </p:sp>
      <p:sp>
        <p:nvSpPr>
          <p:cNvPr id="13" name="Footer Placeholder 12">
            <a:extLst>
              <a:ext uri="{FF2B5EF4-FFF2-40B4-BE49-F238E27FC236}">
                <a16:creationId xmlns:a16="http://schemas.microsoft.com/office/drawing/2014/main" id="{402DDFC5-9A1C-A1F5-E92B-DB1610343F17}"/>
              </a:ext>
            </a:extLst>
          </p:cNvPr>
          <p:cNvSpPr>
            <a:spLocks noGrp="1"/>
          </p:cNvSpPr>
          <p:nvPr>
            <p:ph type="ftr" sz="quarter" idx="15"/>
          </p:nvPr>
        </p:nvSpPr>
        <p:spPr/>
        <p:txBody>
          <a:bodyPr/>
          <a:lstStyle>
            <a:lvl1pPr>
              <a:defRPr>
                <a:solidFill>
                  <a:schemeClr val="tx2"/>
                </a:solidFill>
              </a:defRPr>
            </a:lvl1pPr>
          </a:lstStyle>
          <a:p>
            <a:endParaRPr lang="en-US" dirty="0"/>
          </a:p>
        </p:txBody>
      </p:sp>
      <p:sp>
        <p:nvSpPr>
          <p:cNvPr id="12" name="Date Placeholder 11">
            <a:extLst>
              <a:ext uri="{FF2B5EF4-FFF2-40B4-BE49-F238E27FC236}">
                <a16:creationId xmlns:a16="http://schemas.microsoft.com/office/drawing/2014/main" id="{1F735593-B10D-BCCC-55A6-606EDA91108B}"/>
              </a:ext>
            </a:extLst>
          </p:cNvPr>
          <p:cNvSpPr>
            <a:spLocks noGrp="1"/>
          </p:cNvSpPr>
          <p:nvPr>
            <p:ph type="dt" sz="half" idx="14"/>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7005714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userDrawn="1">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517" r="46804" b="9929"/>
          <a:stretch/>
        </p:blipFill>
        <p:spPr bwMode="ltGray">
          <a:xfrm>
            <a:off x="7663129" y="0"/>
            <a:ext cx="4528871" cy="6858000"/>
          </a:xfrm>
          <a:prstGeom prst="rect">
            <a:avLst/>
          </a:prstGeom>
        </p:spPr>
      </p:pic>
      <p:sp>
        <p:nvSpPr>
          <p:cNvPr id="5" name="Color box">
            <a:extLst>
              <a:ext uri="{FF2B5EF4-FFF2-40B4-BE49-F238E27FC236}">
                <a16:creationId xmlns:a16="http://schemas.microsoft.com/office/drawing/2014/main" id="{C25EF072-CEF6-6E9E-0CF0-68416D812907}"/>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Legal dynamic" descr="{&quot;templafy&quot;:{&quot;id&quot;:&quot;a2a3bb3a-44c6-446d-9ae6-fc026c1c91a3&quot;}}" title="Form.Cigna_Confidentiality.EvernorthConfidentiality">
            <a:extLst>
              <a:ext uri="{FF2B5EF4-FFF2-40B4-BE49-F238E27FC236}">
                <a16:creationId xmlns:a16="http://schemas.microsoft.com/office/drawing/2014/main" id="{E4641902-F0C6-A0A6-25AC-C82D6B5E8ECE}"/>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8" name="Internal Stamp dynamic" descr="{&quot;templafy&quot;:{&quot;id&quot;:&quot;e269a5f9-e91c-4118-9cdc-0689c638cb54&quot;}}" title="Form.Cigna_Confidentiality.Cigna_confidentiality">
            <a:extLst>
              <a:ext uri="{FF2B5EF4-FFF2-40B4-BE49-F238E27FC236}">
                <a16:creationId xmlns:a16="http://schemas.microsoft.com/office/drawing/2014/main" id="{E474FB9E-C280-39FC-DDDA-4D42DCA5AAEA}"/>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9" name="Dynamic logo dark mint" title="Form.Logo.LogoDarkmint">
            <a:extLst>
              <a:ext uri="{FF2B5EF4-FFF2-40B4-BE49-F238E27FC236}">
                <a16:creationId xmlns:a16="http://schemas.microsoft.com/office/drawing/2014/main" id="{5F57BD96-896D-0E09-46C3-ACC8DD82EA26}"/>
              </a:ext>
            </a:extLst>
          </p:cNvPr>
          <p:cNvSpPr/>
          <p:nvPr userDrawn="1"/>
        </p:nvSpPr>
        <p:spPr bwMode="black">
          <a:xfrm>
            <a:off x="346677" y="5882400"/>
            <a:ext cx="2145600"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1" name="Footer Placeholder 10">
            <a:extLst>
              <a:ext uri="{FF2B5EF4-FFF2-40B4-BE49-F238E27FC236}">
                <a16:creationId xmlns:a16="http://schemas.microsoft.com/office/drawing/2014/main" id="{7B5BD726-A62A-986F-8419-7FB8C47ECFE6}"/>
              </a:ext>
            </a:extLst>
          </p:cNvPr>
          <p:cNvSpPr>
            <a:spLocks noGrp="1"/>
          </p:cNvSpPr>
          <p:nvPr>
            <p:ph type="ftr" sz="quarter" idx="17"/>
          </p:nvPr>
        </p:nvSpPr>
        <p:spPr/>
        <p:txBody>
          <a:bodyPr/>
          <a:lstStyle>
            <a:lvl1pPr>
              <a:defRPr>
                <a:solidFill>
                  <a:schemeClr val="tx2"/>
                </a:solidFill>
              </a:defRPr>
            </a:lvl1pPr>
          </a:lstStyle>
          <a:p>
            <a:endParaRPr lang="en-US" dirty="0"/>
          </a:p>
        </p:txBody>
      </p:sp>
      <p:sp>
        <p:nvSpPr>
          <p:cNvPr id="10" name="Date Placeholder 9">
            <a:extLst>
              <a:ext uri="{FF2B5EF4-FFF2-40B4-BE49-F238E27FC236}">
                <a16:creationId xmlns:a16="http://schemas.microsoft.com/office/drawing/2014/main" id="{52CD90DD-B80D-26F9-9BE9-729F77FEA4AC}"/>
              </a:ext>
            </a:extLst>
          </p:cNvPr>
          <p:cNvSpPr>
            <a:spLocks noGrp="1"/>
          </p:cNvSpPr>
          <p:nvPr>
            <p:ph type="dt" sz="half" idx="16"/>
          </p:nvPr>
        </p:nvSpPr>
        <p:spPr bwMode="black"/>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bwMode="black"/>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57352204"/>
      </p:ext>
    </p:extLst>
  </p:cSld>
  <p:clrMapOvr>
    <a:masterClrMapping/>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517" r="46804" b="9929"/>
          <a:stretch/>
        </p:blipFill>
        <p:spPr bwMode="ltGray">
          <a:xfrm>
            <a:off x="7663129" y="0"/>
            <a:ext cx="4528871" cy="6858000"/>
          </a:xfrm>
          <a:prstGeom prst="rect">
            <a:avLst/>
          </a:prstGeom>
        </p:spPr>
      </p:pic>
      <p:sp>
        <p:nvSpPr>
          <p:cNvPr id="6" name="Color box">
            <a:extLst>
              <a:ext uri="{FF2B5EF4-FFF2-40B4-BE49-F238E27FC236}">
                <a16:creationId xmlns:a16="http://schemas.microsoft.com/office/drawing/2014/main" id="{AF310B50-0A4B-3631-8A56-E97D58AFF472}"/>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Legal dynamic" descr="{&quot;templafy&quot;:{&quot;id&quot;:&quot;80dbae24-095d-4c87-b5ef-47352b6d0ffa&quot;}}" title="Form.Cigna_Confidentiality.EvernorthConfidentiality">
            <a:extLst>
              <a:ext uri="{FF2B5EF4-FFF2-40B4-BE49-F238E27FC236}">
                <a16:creationId xmlns:a16="http://schemas.microsoft.com/office/drawing/2014/main" id="{D3B82C7D-A160-AC6D-D914-9DDFE3CAFF4A}"/>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8" name="Internal Stamp dynamic" descr="{&quot;templafy&quot;:{&quot;id&quot;:&quot;45b25e10-ac19-466e-9e90-0ecb0d3b17ac&quot;}}" title="Form.Cigna_Confidentiality.Cigna_confidentiality">
            <a:extLst>
              <a:ext uri="{FF2B5EF4-FFF2-40B4-BE49-F238E27FC236}">
                <a16:creationId xmlns:a16="http://schemas.microsoft.com/office/drawing/2014/main" id="{5FE50600-78A9-74B2-B5DD-88ED6D2B0BA4}"/>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pic>
        <p:nvPicPr>
          <p:cNvPr id="625389540" name="Dynamic logo dark mint" descr="{&quot;templafy&quot;:{&quot;id&quot;:&quot;fbd70b11-383a-4b14-bb63-39872ecd13cb&quot;}}"/>
          <p:cNvPicPr>
            <a:picLocks noChangeAspect="1"/>
          </p:cNvPicPr>
          <p:nvPr/>
        </p:nvPicPr>
        <p:blipFill>
          <a:blip r:embed="rId4"/>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1" name="Footer Placeholder 10">
            <a:extLst>
              <a:ext uri="{FF2B5EF4-FFF2-40B4-BE49-F238E27FC236}">
                <a16:creationId xmlns:a16="http://schemas.microsoft.com/office/drawing/2014/main" id="{5254DFE8-B8C2-3C1F-CDF2-4B1B5395BBC8}"/>
              </a:ext>
            </a:extLst>
          </p:cNvPr>
          <p:cNvSpPr>
            <a:spLocks noGrp="1"/>
          </p:cNvSpPr>
          <p:nvPr>
            <p:ph type="ftr" sz="quarter" idx="17"/>
          </p:nvPr>
        </p:nvSpPr>
        <p:spPr/>
        <p:txBody>
          <a:bodyPr/>
          <a:lstStyle>
            <a:lvl1pPr>
              <a:defRPr>
                <a:solidFill>
                  <a:srgbClr val="035C67"/>
                </a:solidFill>
              </a:defRPr>
            </a:lvl1pPr>
          </a:lstStyle>
          <a:p>
            <a:endParaRPr lang="en-US" dirty="0"/>
          </a:p>
        </p:txBody>
      </p:sp>
      <p:sp>
        <p:nvSpPr>
          <p:cNvPr id="10" name="Date Placeholder 9">
            <a:extLst>
              <a:ext uri="{FF2B5EF4-FFF2-40B4-BE49-F238E27FC236}">
                <a16:creationId xmlns:a16="http://schemas.microsoft.com/office/drawing/2014/main" id="{F6AB8FB4-3466-AD9D-1FA2-BC284A43CEEB}"/>
              </a:ext>
            </a:extLst>
          </p:cNvPr>
          <p:cNvSpPr>
            <a:spLocks noGrp="1"/>
          </p:cNvSpPr>
          <p:nvPr>
            <p:ph type="dt" sz="half" idx="16"/>
          </p:nvPr>
        </p:nvSpPr>
        <p:spPr bwMode="black"/>
        <p:txBody>
          <a:bodyPr/>
          <a:lstStyle>
            <a:lvl1pPr>
              <a:defRPr>
                <a:solidFill>
                  <a:schemeClr val="bg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bwMode="black"/>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926921560"/>
      </p:ext>
    </p:extLst>
  </p:cSld>
  <p:clrMapOvr>
    <a:masterClrMapping/>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517" r="46804" b="9929"/>
          <a:stretch/>
        </p:blipFill>
        <p:spPr>
          <a:xfrm>
            <a:off x="7663129" y="0"/>
            <a:ext cx="4528871" cy="6858000"/>
          </a:xfrm>
          <a:prstGeom prst="rect">
            <a:avLst/>
          </a:prstGeom>
        </p:spPr>
      </p:pic>
      <p:sp>
        <p:nvSpPr>
          <p:cNvPr id="8" name="Color box">
            <a:extLst>
              <a:ext uri="{FF2B5EF4-FFF2-40B4-BE49-F238E27FC236}">
                <a16:creationId xmlns:a16="http://schemas.microsoft.com/office/drawing/2014/main" id="{932F1469-2794-B507-F946-A35C83DF475A}"/>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Legal dynamic" descr="{&quot;templafy&quot;:{&quot;id&quot;:&quot;6df7ab58-5509-4ee9-b5df-008ffc6d115a&quot;}}" title="Form.Cigna_Confidentiality.EvernorthConfidentiality">
            <a:extLst>
              <a:ext uri="{FF2B5EF4-FFF2-40B4-BE49-F238E27FC236}">
                <a16:creationId xmlns:a16="http://schemas.microsoft.com/office/drawing/2014/main" id="{B01A0AE3-54E0-52CE-D830-65EA767F827E}"/>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9" name="Internal Stamp dynamic" descr="{&quot;templafy&quot;:{&quot;id&quot;:&quot;ca2e126f-ddc1-414a-8ddc-519300267423&quot;}}" title="Form.Cigna_Confidentiality.Cigna_confidentiality">
            <a:extLst>
              <a:ext uri="{FF2B5EF4-FFF2-40B4-BE49-F238E27FC236}">
                <a16:creationId xmlns:a16="http://schemas.microsoft.com/office/drawing/2014/main" id="{E9BC1D99-B02E-DD83-6C9A-90F95F06E7ED}"/>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pic>
        <p:nvPicPr>
          <p:cNvPr id="1841399696" name="Dynamic logo hypermint" descr="{&quot;templafy&quot;:{&quot;id&quot;:&quot;841571c4-e43d-438d-97e7-da141dd99178&quot;}}"/>
          <p:cNvPicPr>
            <a:picLocks noChangeAspect="1"/>
          </p:cNvPicPr>
          <p:nvPr/>
        </p:nvPicPr>
        <p:blipFill>
          <a:blip r:embed="rId4"/>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2" name="Footer Placeholder 11">
            <a:extLst>
              <a:ext uri="{FF2B5EF4-FFF2-40B4-BE49-F238E27FC236}">
                <a16:creationId xmlns:a16="http://schemas.microsoft.com/office/drawing/2014/main" id="{9B96E7B1-C606-9481-F8B9-AACFF0C3CD70}"/>
              </a:ext>
            </a:extLst>
          </p:cNvPr>
          <p:cNvSpPr>
            <a:spLocks noGrp="1"/>
          </p:cNvSpPr>
          <p:nvPr>
            <p:ph type="ftr" sz="quarter" idx="17"/>
          </p:nvPr>
        </p:nvSpPr>
        <p:spPr/>
        <p:txBody>
          <a:bodyPr/>
          <a:lstStyle>
            <a:lvl1pPr>
              <a:defRPr>
                <a:solidFill>
                  <a:schemeClr val="tx2"/>
                </a:solidFill>
              </a:defRPr>
            </a:lvl1pPr>
          </a:lstStyle>
          <a:p>
            <a:endParaRPr lang="en-US" dirty="0"/>
          </a:p>
        </p:txBody>
      </p:sp>
      <p:sp>
        <p:nvSpPr>
          <p:cNvPr id="11" name="Date Placeholder 10">
            <a:extLst>
              <a:ext uri="{FF2B5EF4-FFF2-40B4-BE49-F238E27FC236}">
                <a16:creationId xmlns:a16="http://schemas.microsoft.com/office/drawing/2014/main" id="{F705EB70-E4D5-C654-F849-CAD73B72131B}"/>
              </a:ext>
            </a:extLst>
          </p:cNvPr>
          <p:cNvSpPr>
            <a:spLocks noGrp="1"/>
          </p:cNvSpPr>
          <p:nvPr>
            <p:ph type="dt" sz="half" idx="16"/>
          </p:nvPr>
        </p:nvSpPr>
        <p:spPr/>
        <p:txBody>
          <a:bodyPr/>
          <a:lstStyle>
            <a:lvl1pPr>
              <a:defRPr>
                <a:solidFill>
                  <a:schemeClr val="bg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714418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517" r="46804" b="9929"/>
          <a:stretch/>
        </p:blipFill>
        <p:spPr bwMode="gray">
          <a:xfrm>
            <a:off x="7663129" y="0"/>
            <a:ext cx="4528871" cy="6858000"/>
          </a:xfrm>
          <a:prstGeom prst="rect">
            <a:avLst/>
          </a:prstGeom>
        </p:spPr>
      </p:pic>
      <p:sp>
        <p:nvSpPr>
          <p:cNvPr id="8" name="Color box">
            <a:extLst>
              <a:ext uri="{FF2B5EF4-FFF2-40B4-BE49-F238E27FC236}">
                <a16:creationId xmlns:a16="http://schemas.microsoft.com/office/drawing/2014/main" id="{0607C823-F63D-7D13-E642-2BBB30FA0B57}"/>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Legal dynamic" descr="{&quot;templafy&quot;:{&quot;id&quot;:&quot;51dddaa3-e70c-4912-b135-15ae9c451e25&quot;}}" title="Form.Cigna_Confidentiality.EvernorthConfidentiality">
            <a:extLst>
              <a:ext uri="{FF2B5EF4-FFF2-40B4-BE49-F238E27FC236}">
                <a16:creationId xmlns:a16="http://schemas.microsoft.com/office/drawing/2014/main" id="{42920C74-FDBE-3FB6-A4E1-20EB538504CF}"/>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9" name="Internal Stamp dynamic" descr="{&quot;templafy&quot;:{&quot;id&quot;:&quot;adc2c133-ab85-454e-90c5-5ac27ee7f4e6&quot;}}" title="Form.Cigna_Confidentiality.Cigna_confidentiality">
            <a:extLst>
              <a:ext uri="{FF2B5EF4-FFF2-40B4-BE49-F238E27FC236}">
                <a16:creationId xmlns:a16="http://schemas.microsoft.com/office/drawing/2014/main" id="{E7F9634C-3D85-6407-CA8D-DDEDC485A8BC}"/>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pic>
        <p:nvPicPr>
          <p:cNvPr id="1942425208" name="Dynamic logo hypermint" descr="{&quot;templafy&quot;:{&quot;id&quot;:&quot;2e6e4be5-a28b-43ea-9f5d-ba056911e83b&quot;}}"/>
          <p:cNvPicPr>
            <a:picLocks noChangeAspect="1"/>
          </p:cNvPicPr>
          <p:nvPr/>
        </p:nvPicPr>
        <p:blipFill>
          <a:blip r:embed="rId4"/>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2" name="Footer Placeholder 11">
            <a:extLst>
              <a:ext uri="{FF2B5EF4-FFF2-40B4-BE49-F238E27FC236}">
                <a16:creationId xmlns:a16="http://schemas.microsoft.com/office/drawing/2014/main" id="{59B7279E-C26F-4D39-BDD7-9A6A545F6D33}"/>
              </a:ext>
            </a:extLst>
          </p:cNvPr>
          <p:cNvSpPr>
            <a:spLocks noGrp="1"/>
          </p:cNvSpPr>
          <p:nvPr>
            <p:ph type="ftr" sz="quarter" idx="17"/>
          </p:nvPr>
        </p:nvSpPr>
        <p:spPr/>
        <p:txBody>
          <a:bodyPr/>
          <a:lstStyle>
            <a:lvl1pPr>
              <a:defRPr>
                <a:solidFill>
                  <a:srgbClr val="002F32"/>
                </a:solidFill>
              </a:defRPr>
            </a:lvl1pPr>
          </a:lstStyle>
          <a:p>
            <a:endParaRPr lang="en-US" dirty="0"/>
          </a:p>
        </p:txBody>
      </p:sp>
      <p:sp>
        <p:nvSpPr>
          <p:cNvPr id="11" name="Date Placeholder 10">
            <a:extLst>
              <a:ext uri="{FF2B5EF4-FFF2-40B4-BE49-F238E27FC236}">
                <a16:creationId xmlns:a16="http://schemas.microsoft.com/office/drawing/2014/main" id="{65A6CAF8-392A-371A-FF72-A73C20F60D23}"/>
              </a:ext>
            </a:extLst>
          </p:cNvPr>
          <p:cNvSpPr>
            <a:spLocks noGrp="1"/>
          </p:cNvSpPr>
          <p:nvPr>
            <p:ph type="dt" sz="half" idx="16"/>
          </p:nvPr>
        </p:nvSpPr>
        <p:spPr bwMode="black"/>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bwMode="black"/>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5675750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bwMode="white">
          <a:xfrm>
            <a:off x="358775" y="412200"/>
            <a:ext cx="11469688" cy="60336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7" name="Color box">
            <a:extLst>
              <a:ext uri="{FF2B5EF4-FFF2-40B4-BE49-F238E27FC236}">
                <a16:creationId xmlns:a16="http://schemas.microsoft.com/office/drawing/2014/main" id="{8DE381EA-8588-E717-6025-8FC9A32242DC}"/>
              </a:ext>
            </a:extLst>
          </p:cNvPr>
          <p:cNvSpPr/>
          <p:nvPr userDrawn="1"/>
        </p:nvSpPr>
        <p:spPr bwMode="white">
          <a:xfrm>
            <a:off x="0" y="6678000"/>
            <a:ext cx="121932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Internal Stamp dynamic" descr="{&quot;templafy&quot;:{&quot;id&quot;:&quot;365d459c-3425-4a43-a3b6-4dda58ce2e7b&quot;}}" title="Form.Cigna_Confidentiality.Cigna_confidentiality">
            <a:extLst>
              <a:ext uri="{FF2B5EF4-FFF2-40B4-BE49-F238E27FC236}">
                <a16:creationId xmlns:a16="http://schemas.microsoft.com/office/drawing/2014/main" id="{C59CBBD8-573E-6EFF-2731-9E8128E4AA67}"/>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2" name="Legal dynamic" descr="{&quot;templafy&quot;:{&quot;id&quot;:&quot;f2b45b1e-e3ec-4d46-9647-2464b6ef5c6b&quot;}}" title="Form.Cigna_Confidentiality.EvernorthConfidentiality">
            <a:extLst>
              <a:ext uri="{FF2B5EF4-FFF2-40B4-BE49-F238E27FC236}">
                <a16:creationId xmlns:a16="http://schemas.microsoft.com/office/drawing/2014/main" id="{A11ABCDD-0C4C-6307-1ACD-7555083F59FF}"/>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451335386" name="Dynamic logo dark mint" descr="{&quot;templafy&quot;:{&quot;id&quot;:&quot;7dc215bf-413e-43d4-bbcb-4573ac977a12&quot;}}"/>
          <p:cNvPicPr>
            <a:picLocks noChangeAspect="1"/>
          </p:cNvPicPr>
          <p:nvPr/>
        </p:nvPicPr>
        <p:blipFill>
          <a:blip r:embed="rId3"/>
          <a:stretch>
            <a:fillRect/>
          </a:stretch>
        </p:blipFill>
        <p:spPr>
          <a:xfrm>
            <a:off x="820800" y="5569200"/>
            <a:ext cx="2145600" cy="756000"/>
          </a:xfrm>
          <a:prstGeom prst="rect">
            <a:avLst/>
          </a:prstGeom>
        </p:spPr>
      </p:pic>
      <p:sp>
        <p:nvSpPr>
          <p:cNvPr id="2" name="Title 1">
            <a:extLst>
              <a:ext uri="{FF2B5EF4-FFF2-40B4-BE49-F238E27FC236}">
                <a16:creationId xmlns:a16="http://schemas.microsoft.com/office/drawing/2014/main" id="{219AE640-50E7-4AD5-3572-6383858E4BA7}"/>
              </a:ext>
            </a:extLst>
          </p:cNvPr>
          <p:cNvSpPr>
            <a:spLocks noGrp="1"/>
          </p:cNvSpPr>
          <p:nvPr>
            <p:ph type="ctrTitle" hasCustomPrompt="1"/>
          </p:nvPr>
        </p:nvSpPr>
        <p:spPr>
          <a:xfrm>
            <a:off x="842400" y="1360800"/>
            <a:ext cx="5344088"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4" name="Text Placeholder 4">
            <a:extLst>
              <a:ext uri="{FF2B5EF4-FFF2-40B4-BE49-F238E27FC236}">
                <a16:creationId xmlns:a16="http://schemas.microsoft.com/office/drawing/2014/main" id="{7EFBC564-C75D-C1BF-BFD1-F3D9D26EE315}"/>
              </a:ext>
            </a:extLst>
          </p:cNvPr>
          <p:cNvSpPr>
            <a:spLocks noGrp="1"/>
          </p:cNvSpPr>
          <p:nvPr>
            <p:ph type="body" sz="quarter" idx="13" hasCustomPrompt="1"/>
          </p:nvPr>
        </p:nvSpPr>
        <p:spPr>
          <a:xfrm>
            <a:off x="842400" y="4546800"/>
            <a:ext cx="5344088" cy="720000"/>
          </a:xfrm>
        </p:spPr>
        <p:txBody>
          <a:bodyPr/>
          <a:lstStyle>
            <a:lvl1pPr marL="0" indent="0">
              <a:lnSpc>
                <a:spcPct val="105000"/>
              </a:lnSpc>
              <a:buNone/>
              <a:defRPr sz="2200">
                <a:solidFill>
                  <a:srgbClr val="035C67"/>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5" name="Text Placeholder 6">
            <a:extLst>
              <a:ext uri="{FF2B5EF4-FFF2-40B4-BE49-F238E27FC236}">
                <a16:creationId xmlns:a16="http://schemas.microsoft.com/office/drawing/2014/main" id="{59005A45-E3ED-E230-4065-44F50B4937C5}"/>
              </a:ext>
            </a:extLst>
          </p:cNvPr>
          <p:cNvSpPr>
            <a:spLocks noGrp="1"/>
          </p:cNvSpPr>
          <p:nvPr>
            <p:ph type="body" sz="quarter" idx="19" hasCustomPrompt="1"/>
          </p:nvPr>
        </p:nvSpPr>
        <p:spPr>
          <a:xfrm>
            <a:off x="842400" y="860311"/>
            <a:ext cx="5344088" cy="500489"/>
          </a:xfrm>
        </p:spPr>
        <p:txBody>
          <a:bodyPr/>
          <a:lstStyle>
            <a:lvl1pPr marL="0" indent="0">
              <a:lnSpc>
                <a:spcPct val="100000"/>
              </a:lnSpc>
              <a:spcAft>
                <a:spcPts val="0"/>
              </a:spcAft>
              <a:buNone/>
              <a:defRPr sz="2000" cap="all" baseline="0">
                <a:solidFill>
                  <a:srgbClr val="035C67"/>
                </a:solidFill>
              </a:defRPr>
            </a:lvl1pPr>
          </a:lstStyle>
          <a:p>
            <a:pPr lvl="0"/>
            <a:r>
              <a:rPr lang="en-US" dirty="0"/>
              <a:t>PRODUCT NAME</a:t>
            </a:r>
          </a:p>
        </p:txBody>
      </p:sp>
      <p:sp>
        <p:nvSpPr>
          <p:cNvPr id="14" name="Footer Placeholder 13">
            <a:extLst>
              <a:ext uri="{FF2B5EF4-FFF2-40B4-BE49-F238E27FC236}">
                <a16:creationId xmlns:a16="http://schemas.microsoft.com/office/drawing/2014/main" id="{AC84C786-FC14-51A2-345E-6A82A5B67477}"/>
              </a:ext>
            </a:extLst>
          </p:cNvPr>
          <p:cNvSpPr>
            <a:spLocks noGrp="1"/>
          </p:cNvSpPr>
          <p:nvPr>
            <p:ph type="ftr" sz="quarter" idx="18"/>
          </p:nvPr>
        </p:nvSpPr>
        <p:spPr>
          <a:xfrm>
            <a:off x="5035550" y="6051600"/>
            <a:ext cx="4852988" cy="180000"/>
          </a:xfrm>
        </p:spPr>
        <p:txBody>
          <a:bodyPr/>
          <a:lstStyle>
            <a:lvl1pPr>
              <a:defRPr>
                <a:solidFill>
                  <a:srgbClr val="035C67"/>
                </a:solidFill>
              </a:defRPr>
            </a:lvl1pPr>
          </a:lstStyle>
          <a:p>
            <a:endParaRPr lang="en-US" dirty="0"/>
          </a:p>
        </p:txBody>
      </p:sp>
      <p:sp>
        <p:nvSpPr>
          <p:cNvPr id="3" name="Date Placeholder 2">
            <a:extLst>
              <a:ext uri="{FF2B5EF4-FFF2-40B4-BE49-F238E27FC236}">
                <a16:creationId xmlns:a16="http://schemas.microsoft.com/office/drawing/2014/main" id="{FC2B3A12-3503-7EF0-3905-E554B14A3A11}"/>
              </a:ext>
            </a:extLst>
          </p:cNvPr>
          <p:cNvSpPr>
            <a:spLocks noGrp="1"/>
          </p:cNvSpPr>
          <p:nvPr>
            <p:ph type="dt" sz="half" idx="17"/>
          </p:nvPr>
        </p:nvSpPr>
        <p:spPr>
          <a:xfrm>
            <a:off x="9888537" y="6051600"/>
            <a:ext cx="1080000" cy="180000"/>
          </a:xfrm>
        </p:spPr>
        <p:txBody>
          <a:bodyPr/>
          <a:lstStyle>
            <a:lvl1pPr>
              <a:defRPr>
                <a:solidFill>
                  <a:srgbClr val="035C67"/>
                </a:solidFill>
              </a:defRPr>
            </a:lvl1pPr>
          </a:lstStyle>
          <a:p>
            <a:fld id="{0009FA3C-5A1F-49F0-B3D6-55D213470806}" type="datetime4">
              <a:rPr lang="en-US" smtClean="0"/>
              <a:t>September 8, 2025</a:t>
            </a:fld>
            <a:endParaRPr lang="en-US" dirty="0"/>
          </a:p>
        </p:txBody>
      </p:sp>
      <p:sp>
        <p:nvSpPr>
          <p:cNvPr id="18" name="Slide Number Placeholder 12">
            <a:extLst>
              <a:ext uri="{FF2B5EF4-FFF2-40B4-BE49-F238E27FC236}">
                <a16:creationId xmlns:a16="http://schemas.microsoft.com/office/drawing/2014/main" id="{6ED4AE1F-D6D1-31DD-A7FF-DCBE5DFDD4CF}"/>
              </a:ext>
            </a:extLst>
          </p:cNvPr>
          <p:cNvSpPr>
            <a:spLocks noGrp="1"/>
          </p:cNvSpPr>
          <p:nvPr>
            <p:ph type="sldNum" sz="quarter" idx="16"/>
          </p:nvPr>
        </p:nvSpPr>
        <p:spPr>
          <a:xfrm>
            <a:off x="10975942" y="6051600"/>
            <a:ext cx="359338" cy="180000"/>
          </a:xfrm>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7215426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2" userDrawn="1">
          <p15:clr>
            <a:srgbClr val="A4A3A4"/>
          </p15:clr>
        </p15:guide>
        <p15:guide id="2" orient="horz" pos="856"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5C8369E5-F6C0-8EFA-219C-0B684F25A265}"/>
              </a:ext>
            </a:extLst>
          </p:cNvPr>
          <p:cNvGrpSpPr>
            <a:grpSpLocks/>
          </p:cNvGrpSpPr>
          <p:nvPr userDrawn="1"/>
        </p:nvGrpSpPr>
        <p:grpSpPr>
          <a:xfrm>
            <a:off x="7651420"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5" name="Freeform 4">
              <a:extLst>
                <a:ext uri="{FF2B5EF4-FFF2-40B4-BE49-F238E27FC236}">
                  <a16:creationId xmlns:a16="http://schemas.microsoft.com/office/drawing/2014/main" id="{72E91AFC-990F-0E4C-DE58-FCB18F0B9958}"/>
                </a:ext>
              </a:extLst>
            </p:cNvPr>
            <p:cNvSpPr>
              <a:spLocks/>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7">
              <a:extLst>
                <a:ext uri="{FF2B5EF4-FFF2-40B4-BE49-F238E27FC236}">
                  <a16:creationId xmlns:a16="http://schemas.microsoft.com/office/drawing/2014/main" id="{046A4D36-5497-0411-F9C0-B22B008077A3}"/>
                </a:ext>
              </a:extLst>
            </p:cNvPr>
            <p:cNvSpPr>
              <a:spLocks/>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10" name="Color box">
            <a:extLst>
              <a:ext uri="{FF2B5EF4-FFF2-40B4-BE49-F238E27FC236}">
                <a16:creationId xmlns:a16="http://schemas.microsoft.com/office/drawing/2014/main" id="{794AA4EF-50B7-E204-25DE-74006C64DAF8}"/>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2" name="Legal dynamic" descr="{&quot;templafy&quot;:{&quot;id&quot;:&quot;7698dd0c-8287-469a-95be-23232517b219&quot;}}" title="Form.Cigna_Confidentiality.EvernorthConfidentiality">
            <a:extLst>
              <a:ext uri="{FF2B5EF4-FFF2-40B4-BE49-F238E27FC236}">
                <a16:creationId xmlns:a16="http://schemas.microsoft.com/office/drawing/2014/main" id="{406CFF48-57A4-1427-20B9-DBC6C9F70A9E}"/>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1" name="Internal Stamp dynamic" descr="{&quot;templafy&quot;:{&quot;id&quot;:&quot;f29750e1-9402-4e85-8f22-feccb07dfeb1&quot;}}" title="Form.Cigna_Confidentiality.Cigna_confidentiality">
            <a:extLst>
              <a:ext uri="{FF2B5EF4-FFF2-40B4-BE49-F238E27FC236}">
                <a16:creationId xmlns:a16="http://schemas.microsoft.com/office/drawing/2014/main" id="{54A7685B-AC50-86C8-3DF0-AE09C43D6BEB}"/>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pic>
        <p:nvPicPr>
          <p:cNvPr id="1931946549" name="Dynamic logo dark mint" descr="{&quot;templafy&quot;:{&quot;id&quot;:&quot;7fe4a53a-766a-424d-9811-e4dd188f2983&quot;}}"/>
          <p:cNvPicPr>
            <a:picLocks noChangeAspect="1"/>
          </p:cNvPicPr>
          <p:nvPr/>
        </p:nvPicPr>
        <p:blipFill>
          <a:blip r:embed="rId2"/>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4" name="Footer Placeholder 13">
            <a:extLst>
              <a:ext uri="{FF2B5EF4-FFF2-40B4-BE49-F238E27FC236}">
                <a16:creationId xmlns:a16="http://schemas.microsoft.com/office/drawing/2014/main" id="{621E60A7-C13F-D1FC-8BCC-105F9743769A}"/>
              </a:ext>
            </a:extLst>
          </p:cNvPr>
          <p:cNvSpPr>
            <a:spLocks noGrp="1"/>
          </p:cNvSpPr>
          <p:nvPr>
            <p:ph type="ftr" sz="quarter" idx="17"/>
          </p:nvPr>
        </p:nvSpPr>
        <p:spPr/>
        <p:txBody>
          <a:bodyPr/>
          <a:lstStyle>
            <a:lvl1pPr>
              <a:defRPr>
                <a:solidFill>
                  <a:srgbClr val="002F32"/>
                </a:solidFill>
              </a:defRPr>
            </a:lvl1pPr>
          </a:lstStyle>
          <a:p>
            <a:endParaRPr lang="en-US" dirty="0"/>
          </a:p>
        </p:txBody>
      </p:sp>
      <p:sp>
        <p:nvSpPr>
          <p:cNvPr id="13" name="Date Placeholder 12">
            <a:extLst>
              <a:ext uri="{FF2B5EF4-FFF2-40B4-BE49-F238E27FC236}">
                <a16:creationId xmlns:a16="http://schemas.microsoft.com/office/drawing/2014/main" id="{27DAC281-03D0-4991-5052-30B4FCC35CC4}"/>
              </a:ext>
            </a:extLst>
          </p:cNvPr>
          <p:cNvSpPr>
            <a:spLocks noGrp="1"/>
          </p:cNvSpPr>
          <p:nvPr>
            <p:ph type="dt" sz="half" idx="16"/>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48311109"/>
      </p:ext>
    </p:extLst>
  </p:cSld>
  <p:clrMapOvr>
    <a:masterClrMapping/>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4" name="Group 3">
            <a:extLst>
              <a:ext uri="{FF2B5EF4-FFF2-40B4-BE49-F238E27FC236}">
                <a16:creationId xmlns:a16="http://schemas.microsoft.com/office/drawing/2014/main" id="{EC9C38A0-C198-558D-BD75-188150E18DAA}"/>
              </a:ext>
            </a:extLst>
          </p:cNvPr>
          <p:cNvGrpSpPr/>
          <p:nvPr userDrawn="1"/>
        </p:nvGrpSpPr>
        <p:grpSpPr>
          <a:xfrm>
            <a:off x="7656945" y="3014"/>
            <a:ext cx="4535055" cy="6861600"/>
            <a:chOff x="7656945" y="3014"/>
            <a:chExt cx="4535055" cy="6861600"/>
          </a:xfrm>
        </p:grpSpPr>
        <p:sp>
          <p:nvSpPr>
            <p:cNvPr id="11" name="Freeform 24">
              <a:extLst>
                <a:ext uri="{FF2B5EF4-FFF2-40B4-BE49-F238E27FC236}">
                  <a16:creationId xmlns:a16="http://schemas.microsoft.com/office/drawing/2014/main" id="{2E7B0D4C-49A5-5FF7-6B81-5DA8FE02731C}"/>
                </a:ext>
              </a:extLst>
            </p:cNvPr>
            <p:cNvSpPr>
              <a:spLocks/>
            </p:cNvSpPr>
            <p:nvPr userDrawn="1"/>
          </p:nvSpPr>
          <p:spPr>
            <a:xfrm>
              <a:off x="7656945" y="3014"/>
              <a:ext cx="4535055" cy="4862042"/>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blipFill dpi="0" rotWithShape="0">
              <a:blip r:embed="rId2"/>
              <a:srcRect/>
              <a:stretch>
                <a:fillRect l="-2000" t="-1000" r="-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2" name="Freeform 34">
              <a:extLst>
                <a:ext uri="{FF2B5EF4-FFF2-40B4-BE49-F238E27FC236}">
                  <a16:creationId xmlns:a16="http://schemas.microsoft.com/office/drawing/2014/main" id="{1C0EC96D-253A-61A4-6508-353629EC006E}"/>
                </a:ext>
              </a:extLst>
            </p:cNvPr>
            <p:cNvSpPr>
              <a:spLocks/>
            </p:cNvSpPr>
            <p:nvPr userDrawn="1"/>
          </p:nvSpPr>
          <p:spPr>
            <a:xfrm>
              <a:off x="10494438" y="4858703"/>
              <a:ext cx="1691212" cy="2005911"/>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blipFill dpi="0" rotWithShape="0">
              <a:blip r:embed="rId2"/>
              <a:srcRect/>
              <a:stretch>
                <a:fillRect l="-2000" t="-1000" r="-1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8" name="Color box">
            <a:extLst>
              <a:ext uri="{FF2B5EF4-FFF2-40B4-BE49-F238E27FC236}">
                <a16:creationId xmlns:a16="http://schemas.microsoft.com/office/drawing/2014/main" id="{17258D4A-99A9-D010-6ECF-E7179197BD1A}"/>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3" name="Legal dynamic" descr="{&quot;templafy&quot;:{&quot;id&quot;:&quot;2628967e-9649-4853-a017-092ebbad3406&quot;}}" title="Form.Cigna_Confidentiality.EvernorthConfidentiality">
            <a:extLst>
              <a:ext uri="{FF2B5EF4-FFF2-40B4-BE49-F238E27FC236}">
                <a16:creationId xmlns:a16="http://schemas.microsoft.com/office/drawing/2014/main" id="{DA4017AF-6DC5-3DD1-0AF4-7EA7E6161E93}"/>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0" name="Internal Stamp dynamic" descr="{&quot;templafy&quot;:{&quot;id&quot;:&quot;3a90c9d6-49ec-4295-be1f-fb41ed43c792&quot;}}" title="Form.Cigna_Confidentiality.Cigna_confidentiality">
            <a:extLst>
              <a:ext uri="{FF2B5EF4-FFF2-40B4-BE49-F238E27FC236}">
                <a16:creationId xmlns:a16="http://schemas.microsoft.com/office/drawing/2014/main" id="{3942FFAD-38E9-3918-6D06-A0D88E45913B}"/>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
</a:t>
            </a:r>
          </a:p>
        </p:txBody>
      </p:sp>
      <p:pic>
        <p:nvPicPr>
          <p:cNvPr id="697457228" name="Dynamic logo hypermint" descr="{&quot;templafy&quot;:{&quot;id&quot;:&quot;48700093-6571-4c59-a880-307fb8924ef3&quot;}}"/>
          <p:cNvPicPr>
            <a:picLocks noChangeAspect="1"/>
          </p:cNvPicPr>
          <p:nvPr/>
        </p:nvPicPr>
        <p:blipFill>
          <a:blip r:embed="rId3"/>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4" name="Date Placeholder 13">
            <a:extLst>
              <a:ext uri="{FF2B5EF4-FFF2-40B4-BE49-F238E27FC236}">
                <a16:creationId xmlns:a16="http://schemas.microsoft.com/office/drawing/2014/main" id="{052166D5-0159-AB5C-276F-D89AE0654412}"/>
              </a:ext>
            </a:extLst>
          </p:cNvPr>
          <p:cNvSpPr>
            <a:spLocks noGrp="1"/>
          </p:cNvSpPr>
          <p:nvPr userDrawn="1">
            <p:ph type="dt" sz="half" idx="16"/>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6" name="Footer Placeholder 15">
            <a:extLst>
              <a:ext uri="{FF2B5EF4-FFF2-40B4-BE49-F238E27FC236}">
                <a16:creationId xmlns:a16="http://schemas.microsoft.com/office/drawing/2014/main" id="{63695FAD-D3FD-2B8B-95BB-C2F1DFC57940}"/>
              </a:ext>
            </a:extLst>
          </p:cNvPr>
          <p:cNvSpPr>
            <a:spLocks noGrp="1"/>
          </p:cNvSpPr>
          <p:nvPr userDrawn="1">
            <p:ph type="ftr" sz="quarter" idx="17"/>
          </p:nvPr>
        </p:nvSpPr>
        <p:spPr/>
        <p:txBody>
          <a:bodyPr/>
          <a:lstStyle>
            <a:lvl1pPr>
              <a:defRPr>
                <a:solidFill>
                  <a:schemeClr val="tx2"/>
                </a:solidFill>
              </a:defRPr>
            </a:lvl1pPr>
          </a:lstStyle>
          <a:p>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27347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5" name="Freeform 4">
            <a:extLst>
              <a:ext uri="{FF2B5EF4-FFF2-40B4-BE49-F238E27FC236}">
                <a16:creationId xmlns:a16="http://schemas.microsoft.com/office/drawing/2014/main" id="{72E91AFC-990F-0E4C-DE58-FCB18F0B9958}"/>
              </a:ext>
            </a:extLst>
          </p:cNvPr>
          <p:cNvSpPr>
            <a:spLocks/>
          </p:cNvSpPr>
          <p:nvPr userDrawn="1"/>
        </p:nvSpPr>
        <p:spPr>
          <a:xfrm>
            <a:off x="7651420" y="0"/>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adFill>
            <a:gsLst>
              <a:gs pos="15000">
                <a:schemeClr val="accent1"/>
              </a:gs>
              <a:gs pos="87000">
                <a:schemeClr val="accent3"/>
              </a:gs>
              <a:gs pos="43000">
                <a:srgbClr val="1FC7A2"/>
              </a:gs>
              <a:gs pos="70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8" name="Freeform 7">
            <a:extLst>
              <a:ext uri="{FF2B5EF4-FFF2-40B4-BE49-F238E27FC236}">
                <a16:creationId xmlns:a16="http://schemas.microsoft.com/office/drawing/2014/main" id="{046A4D36-5497-0411-F9C0-B22B008077A3}"/>
              </a:ext>
            </a:extLst>
          </p:cNvPr>
          <p:cNvSpPr>
            <a:spLocks/>
          </p:cNvSpPr>
          <p:nvPr userDrawn="1"/>
        </p:nvSpPr>
        <p:spPr>
          <a:xfrm>
            <a:off x="1050078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adFill>
            <a:gsLst>
              <a:gs pos="15000">
                <a:schemeClr val="accent1"/>
              </a:gs>
              <a:gs pos="87000">
                <a:schemeClr val="accent3"/>
              </a:gs>
              <a:gs pos="43000">
                <a:srgbClr val="1FC7A2"/>
              </a:gs>
              <a:gs pos="70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pic>
        <p:nvPicPr>
          <p:cNvPr id="10" name="Picture 9">
            <a:extLst>
              <a:ext uri="{FF2B5EF4-FFF2-40B4-BE49-F238E27FC236}">
                <a16:creationId xmlns:a16="http://schemas.microsoft.com/office/drawing/2014/main" id="{BAA8D373-458F-CFA1-F827-407DA525A7C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6" name="Color box">
            <a:extLst>
              <a:ext uri="{FF2B5EF4-FFF2-40B4-BE49-F238E27FC236}">
                <a16:creationId xmlns:a16="http://schemas.microsoft.com/office/drawing/2014/main" id="{79E98AB1-F260-BDF8-1525-F0F1DCADCA33}"/>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1" name="Internal Stamp dynamic" descr="{&quot;templafy&quot;:{&quot;id&quot;:&quot;47ada15c-6d91-4e4a-be29-a77353b36434&quot;}}" title="Form.Cigna_Confidentiality.Cigna_confidentiality">
            <a:extLst>
              <a:ext uri="{FF2B5EF4-FFF2-40B4-BE49-F238E27FC236}">
                <a16:creationId xmlns:a16="http://schemas.microsoft.com/office/drawing/2014/main" id="{59DF0C7D-9EBF-CB5E-A252-9038B6D12F2A}"/>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2" name="Legal dynamic" descr="{&quot;templafy&quot;:{&quot;id&quot;:&quot;a9af5290-c198-47e9-83ea-a8f63a82d7f8&quot;}}" title="Form.Cigna_Confidentiality.EvernorthConfidentiality">
            <a:extLst>
              <a:ext uri="{FF2B5EF4-FFF2-40B4-BE49-F238E27FC236}">
                <a16:creationId xmlns:a16="http://schemas.microsoft.com/office/drawing/2014/main" id="{C826B581-7407-D285-81E4-36F44B62E162}"/>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956933871" name="Dynamic logo dark mint" descr="{&quot;templafy&quot;:{&quot;id&quot;:&quot;99a2e4fd-49a2-4705-81eb-bf15ac80f92e&quot;}}"/>
          <p:cNvPicPr>
            <a:picLocks noChangeAspect="1"/>
          </p:cNvPicPr>
          <p:nvPr/>
        </p:nvPicPr>
        <p:blipFill>
          <a:blip r:embed="rId3"/>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6" name="Footer Placeholder 15">
            <a:extLst>
              <a:ext uri="{FF2B5EF4-FFF2-40B4-BE49-F238E27FC236}">
                <a16:creationId xmlns:a16="http://schemas.microsoft.com/office/drawing/2014/main" id="{314D99BC-FC2C-CB83-1C80-8338D1C9BB81}"/>
              </a:ext>
            </a:extLst>
          </p:cNvPr>
          <p:cNvSpPr>
            <a:spLocks noGrp="1"/>
          </p:cNvSpPr>
          <p:nvPr userDrawn="1">
            <p:ph type="ftr" sz="quarter" idx="17"/>
          </p:nvPr>
        </p:nvSpPr>
        <p:spPr bwMode="white"/>
        <p:txBody>
          <a:bodyPr/>
          <a:lstStyle>
            <a:lvl1pPr>
              <a:defRPr>
                <a:solidFill>
                  <a:schemeClr val="bg2"/>
                </a:solidFill>
              </a:defRPr>
            </a:lvl1pPr>
          </a:lstStyle>
          <a:p>
            <a:endParaRPr lang="en-US" dirty="0"/>
          </a:p>
        </p:txBody>
      </p:sp>
      <p:sp>
        <p:nvSpPr>
          <p:cNvPr id="14" name="Date Placeholder 13">
            <a:extLst>
              <a:ext uri="{FF2B5EF4-FFF2-40B4-BE49-F238E27FC236}">
                <a16:creationId xmlns:a16="http://schemas.microsoft.com/office/drawing/2014/main" id="{49257AA9-B021-8277-31CA-2E41F625C048}"/>
              </a:ext>
            </a:extLst>
          </p:cNvPr>
          <p:cNvSpPr>
            <a:spLocks noGrp="1"/>
          </p:cNvSpPr>
          <p:nvPr userDrawn="1">
            <p:ph type="dt" sz="half" idx="16"/>
          </p:nvPr>
        </p:nvSpPr>
        <p:spPr bwMode="black"/>
        <p:txBody>
          <a:bodyPr/>
          <a:lstStyle/>
          <a:p>
            <a:fld id="{B454D1B2-AE56-4C68-A477-29CA96AF9ECE}" type="datetime4">
              <a:rPr lang="en-US" smtClean="0"/>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bwMode="black"/>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02968046"/>
      </p:ext>
    </p:extLst>
  </p:cSld>
  <p:clrMapOvr>
    <a:masterClrMapping/>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9" name="Group 8">
            <a:extLst>
              <a:ext uri="{FF2B5EF4-FFF2-40B4-BE49-F238E27FC236}">
                <a16:creationId xmlns:a16="http://schemas.microsoft.com/office/drawing/2014/main" id="{2267E848-6517-8984-DE9A-55FD42A0E372}"/>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11" name="Freeform 24">
              <a:extLst>
                <a:ext uri="{FF2B5EF4-FFF2-40B4-BE49-F238E27FC236}">
                  <a16:creationId xmlns:a16="http://schemas.microsoft.com/office/drawing/2014/main" id="{2E7B0D4C-49A5-5FF7-6B81-5DA8FE02731C}"/>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2" name="Freeform 34">
              <a:extLst>
                <a:ext uri="{FF2B5EF4-FFF2-40B4-BE49-F238E27FC236}">
                  <a16:creationId xmlns:a16="http://schemas.microsoft.com/office/drawing/2014/main" id="{1C0EC96D-253A-61A4-6508-353629EC006E}"/>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pic>
        <p:nvPicPr>
          <p:cNvPr id="8" name="Picture 7">
            <a:extLst>
              <a:ext uri="{FF2B5EF4-FFF2-40B4-BE49-F238E27FC236}">
                <a16:creationId xmlns:a16="http://schemas.microsoft.com/office/drawing/2014/main" id="{E06D2278-26FB-DA3C-F16B-839DC42424FF}"/>
              </a:ext>
            </a:extLst>
          </p:cNvPr>
          <p:cNvPicPr>
            <a:picLocks noGrp="1" noRo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5" name="Color box">
            <a:extLst>
              <a:ext uri="{FF2B5EF4-FFF2-40B4-BE49-F238E27FC236}">
                <a16:creationId xmlns:a16="http://schemas.microsoft.com/office/drawing/2014/main" id="{D627F32B-4F79-F03F-41CE-6B66E9E02A87}"/>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10" name="Internal Stamp dynamic" descr="{&quot;templafy&quot;:{&quot;id&quot;:&quot;44aa5723-c99b-43f8-b854-b09365762c1e&quot;}}" title="Form.Cigna_Confidentiality.Cigna_confidentiality">
            <a:extLst>
              <a:ext uri="{FF2B5EF4-FFF2-40B4-BE49-F238E27FC236}">
                <a16:creationId xmlns:a16="http://schemas.microsoft.com/office/drawing/2014/main" id="{153C3A9E-3AB2-4A82-F911-F43BCCFD8FAD}"/>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3" name="Legal dynamic" descr="{&quot;templafy&quot;:{&quot;id&quot;:&quot;6de71dd6-5331-4c48-8936-3e9a2c797787&quot;}}" title="Form.Cigna_Confidentiality.EvernorthConfidentiality">
            <a:extLst>
              <a:ext uri="{FF2B5EF4-FFF2-40B4-BE49-F238E27FC236}">
                <a16:creationId xmlns:a16="http://schemas.microsoft.com/office/drawing/2014/main" id="{69217652-277F-CE63-A2A4-10598062DB33}"/>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348760765" name="Dynamic logo hypermint" descr="{&quot;templafy&quot;:{&quot;id&quot;:&quot;bf46935b-2c7e-4282-a953-6dfcd581bcaf&quot;}}"/>
          <p:cNvPicPr>
            <a:picLocks noChangeAspect="1"/>
          </p:cNvPicPr>
          <p:nvPr/>
        </p:nvPicPr>
        <p:blipFill>
          <a:blip r:embed="rId4"/>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7" name="Footer Placeholder 16">
            <a:extLst>
              <a:ext uri="{FF2B5EF4-FFF2-40B4-BE49-F238E27FC236}">
                <a16:creationId xmlns:a16="http://schemas.microsoft.com/office/drawing/2014/main" id="{51E386EB-0058-C100-FD27-B6A1D20B7E7D}"/>
              </a:ext>
            </a:extLst>
          </p:cNvPr>
          <p:cNvSpPr>
            <a:spLocks noGrp="1"/>
          </p:cNvSpPr>
          <p:nvPr>
            <p:ph type="ftr" sz="quarter" idx="17"/>
          </p:nvPr>
        </p:nvSpPr>
        <p:spPr bwMode="white"/>
        <p:txBody>
          <a:bodyPr/>
          <a:lstStyle>
            <a:lvl1pPr>
              <a:defRPr>
                <a:solidFill>
                  <a:schemeClr val="tx2"/>
                </a:solidFill>
              </a:defRPr>
            </a:lvl1pPr>
          </a:lstStyle>
          <a:p>
            <a:endParaRPr lang="en-US" dirty="0"/>
          </a:p>
        </p:txBody>
      </p:sp>
      <p:sp>
        <p:nvSpPr>
          <p:cNvPr id="14" name="Date Placeholder 13">
            <a:extLst>
              <a:ext uri="{FF2B5EF4-FFF2-40B4-BE49-F238E27FC236}">
                <a16:creationId xmlns:a16="http://schemas.microsoft.com/office/drawing/2014/main" id="{2F0287E9-9B33-BDAA-5D11-5BF9561A5EE1}"/>
              </a:ext>
            </a:extLst>
          </p:cNvPr>
          <p:cNvSpPr>
            <a:spLocks noGrp="1"/>
          </p:cNvSpPr>
          <p:nvPr>
            <p:ph type="dt" sz="half" idx="16"/>
          </p:nvPr>
        </p:nvSpPr>
        <p:spPr/>
        <p:txBody>
          <a:bodyPr/>
          <a:lstStyle>
            <a:lvl1pPr>
              <a:defRPr>
                <a:solidFill>
                  <a:schemeClr val="bg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9574694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5" userDrawn="1">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6" name="Group 15">
            <a:extLst>
              <a:ext uri="{FF2B5EF4-FFF2-40B4-BE49-F238E27FC236}">
                <a16:creationId xmlns:a16="http://schemas.microsoft.com/office/drawing/2014/main" id="{9322EA6D-52A6-4AB4-0187-FAE011074372}"/>
              </a:ext>
            </a:extLst>
          </p:cNvPr>
          <p:cNvGrpSpPr>
            <a:grpSpLocks noGrp="1" noUngrp="1" noRot="1" noMove="1" noResize="1"/>
          </p:cNvGrpSpPr>
          <p:nvPr userDrawn="1"/>
        </p:nvGrpSpPr>
        <p:grpSpPr>
          <a:xfrm>
            <a:off x="3538575" y="4314726"/>
            <a:ext cx="8653425" cy="2543274"/>
            <a:chOff x="3538575" y="4314726"/>
            <a:chExt cx="8653425" cy="2543274"/>
          </a:xfrm>
        </p:grpSpPr>
        <p:sp>
          <p:nvSpPr>
            <p:cNvPr id="14" name="Freeform: Shape 13">
              <a:extLst>
                <a:ext uri="{FF2B5EF4-FFF2-40B4-BE49-F238E27FC236}">
                  <a16:creationId xmlns:a16="http://schemas.microsoft.com/office/drawing/2014/main" id="{46700A97-380A-6B1E-55D5-C7B7ABC65122}"/>
                </a:ext>
              </a:extLst>
            </p:cNvPr>
            <p:cNvSpPr>
              <a:spLocks noGrp="1" noRot="1" noMove="1" noResize="1" noEditPoints="1" noAdjustHandles="1" noChangeArrowheads="1" noChangeShapeType="1"/>
            </p:cNvSpPr>
            <p:nvPr userDrawn="1"/>
          </p:nvSpPr>
          <p:spPr>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03" name="Freeform 17">
              <a:extLst>
                <a:ext uri="{FF2B5EF4-FFF2-40B4-BE49-F238E27FC236}">
                  <a16:creationId xmlns:a16="http://schemas.microsoft.com/office/drawing/2014/main" id="{837FD1D7-BDBA-8046-DF34-9A6F27727DD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04" name="Group 103">
              <a:extLst>
                <a:ext uri="{FF2B5EF4-FFF2-40B4-BE49-F238E27FC236}">
                  <a16:creationId xmlns:a16="http://schemas.microsoft.com/office/drawing/2014/main" id="{AFBBEC0D-177B-537E-5C61-3981CA599270}"/>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105" name="Group 104">
                <a:extLst>
                  <a:ext uri="{FF2B5EF4-FFF2-40B4-BE49-F238E27FC236}">
                    <a16:creationId xmlns:a16="http://schemas.microsoft.com/office/drawing/2014/main" id="{6293050E-4C26-885B-290F-1884438C5903}"/>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4" name="Group 133">
                  <a:extLst>
                    <a:ext uri="{FF2B5EF4-FFF2-40B4-BE49-F238E27FC236}">
                      <a16:creationId xmlns:a16="http://schemas.microsoft.com/office/drawing/2014/main" id="{3F1BF969-11B6-D42A-184E-908F850A036A}"/>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9" name="Freeform 95">
                    <a:extLst>
                      <a:ext uri="{FF2B5EF4-FFF2-40B4-BE49-F238E27FC236}">
                        <a16:creationId xmlns:a16="http://schemas.microsoft.com/office/drawing/2014/main" id="{A5906B0B-650F-28D7-DD18-AC0E04E28F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95">
                    <a:extLst>
                      <a:ext uri="{FF2B5EF4-FFF2-40B4-BE49-F238E27FC236}">
                        <a16:creationId xmlns:a16="http://schemas.microsoft.com/office/drawing/2014/main" id="{E403C679-3F82-3B9A-C7D0-FBAC83EB850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95">
                    <a:extLst>
                      <a:ext uri="{FF2B5EF4-FFF2-40B4-BE49-F238E27FC236}">
                        <a16:creationId xmlns:a16="http://schemas.microsoft.com/office/drawing/2014/main" id="{F2FAB0F4-CEDB-B681-B870-DFB0ADFAC9B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5" name="Group 134">
                  <a:extLst>
                    <a:ext uri="{FF2B5EF4-FFF2-40B4-BE49-F238E27FC236}">
                      <a16:creationId xmlns:a16="http://schemas.microsoft.com/office/drawing/2014/main" id="{5DCB01C6-118E-41A3-DADA-4D8CB5C62B9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6" name="Freeform 95">
                    <a:extLst>
                      <a:ext uri="{FF2B5EF4-FFF2-40B4-BE49-F238E27FC236}">
                        <a16:creationId xmlns:a16="http://schemas.microsoft.com/office/drawing/2014/main" id="{7EC7786C-6A2D-1174-6F2C-7394C19FB99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95">
                    <a:extLst>
                      <a:ext uri="{FF2B5EF4-FFF2-40B4-BE49-F238E27FC236}">
                        <a16:creationId xmlns:a16="http://schemas.microsoft.com/office/drawing/2014/main" id="{4AE0373A-9ABD-8E3D-05F5-794DF803E77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95">
                    <a:extLst>
                      <a:ext uri="{FF2B5EF4-FFF2-40B4-BE49-F238E27FC236}">
                        <a16:creationId xmlns:a16="http://schemas.microsoft.com/office/drawing/2014/main" id="{6F7502B2-0F03-A33D-CD68-6D061D726A6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6" name="Group 105">
                <a:extLst>
                  <a:ext uri="{FF2B5EF4-FFF2-40B4-BE49-F238E27FC236}">
                    <a16:creationId xmlns:a16="http://schemas.microsoft.com/office/drawing/2014/main" id="{C264EDC3-9FB1-AC82-9684-48F59FC2D591}"/>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31" name="Freeform 95">
                  <a:extLst>
                    <a:ext uri="{FF2B5EF4-FFF2-40B4-BE49-F238E27FC236}">
                      <a16:creationId xmlns:a16="http://schemas.microsoft.com/office/drawing/2014/main" id="{9A3569E6-8E42-0A19-B728-01C943BFED2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95">
                  <a:extLst>
                    <a:ext uri="{FF2B5EF4-FFF2-40B4-BE49-F238E27FC236}">
                      <a16:creationId xmlns:a16="http://schemas.microsoft.com/office/drawing/2014/main" id="{DCBB77C5-2A7E-64F4-679D-93E35939807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95">
                  <a:extLst>
                    <a:ext uri="{FF2B5EF4-FFF2-40B4-BE49-F238E27FC236}">
                      <a16:creationId xmlns:a16="http://schemas.microsoft.com/office/drawing/2014/main" id="{C5DA6616-2859-46AC-4D96-D6C0B374DF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a:extLst>
                  <a:ext uri="{FF2B5EF4-FFF2-40B4-BE49-F238E27FC236}">
                    <a16:creationId xmlns:a16="http://schemas.microsoft.com/office/drawing/2014/main" id="{9CF62D89-8B68-E02C-BF11-581B7B21E6DB}"/>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8" name="Freeform 95">
                  <a:extLst>
                    <a:ext uri="{FF2B5EF4-FFF2-40B4-BE49-F238E27FC236}">
                      <a16:creationId xmlns:a16="http://schemas.microsoft.com/office/drawing/2014/main" id="{C025DD1E-DBDF-E26C-C4C7-D27BA6F8A1F5}"/>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95">
                  <a:extLst>
                    <a:ext uri="{FF2B5EF4-FFF2-40B4-BE49-F238E27FC236}">
                      <a16:creationId xmlns:a16="http://schemas.microsoft.com/office/drawing/2014/main" id="{A883AE75-404C-20BF-706B-5385FFF599C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5">
                  <a:extLst>
                    <a:ext uri="{FF2B5EF4-FFF2-40B4-BE49-F238E27FC236}">
                      <a16:creationId xmlns:a16="http://schemas.microsoft.com/office/drawing/2014/main" id="{0EE9A9BC-12FD-7682-6245-011C07B9DB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107">
                <a:extLst>
                  <a:ext uri="{FF2B5EF4-FFF2-40B4-BE49-F238E27FC236}">
                    <a16:creationId xmlns:a16="http://schemas.microsoft.com/office/drawing/2014/main" id="{03366751-D15B-A1EC-2AD4-80F941005959}"/>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5" name="Freeform 95">
                  <a:extLst>
                    <a:ext uri="{FF2B5EF4-FFF2-40B4-BE49-F238E27FC236}">
                      <a16:creationId xmlns:a16="http://schemas.microsoft.com/office/drawing/2014/main" id="{FEBD7272-09EE-1D39-2CDE-02DE0DB696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95">
                  <a:extLst>
                    <a:ext uri="{FF2B5EF4-FFF2-40B4-BE49-F238E27FC236}">
                      <a16:creationId xmlns:a16="http://schemas.microsoft.com/office/drawing/2014/main" id="{5E70174D-DD77-3B95-1A06-127013B96D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5">
                  <a:extLst>
                    <a:ext uri="{FF2B5EF4-FFF2-40B4-BE49-F238E27FC236}">
                      <a16:creationId xmlns:a16="http://schemas.microsoft.com/office/drawing/2014/main" id="{1F67E7A5-5319-EF22-0388-E68373FD7B3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a:extLst>
                  <a:ext uri="{FF2B5EF4-FFF2-40B4-BE49-F238E27FC236}">
                    <a16:creationId xmlns:a16="http://schemas.microsoft.com/office/drawing/2014/main" id="{98C042F4-390A-8200-84E4-18012278DA1C}"/>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2" name="Freeform 95">
                  <a:extLst>
                    <a:ext uri="{FF2B5EF4-FFF2-40B4-BE49-F238E27FC236}">
                      <a16:creationId xmlns:a16="http://schemas.microsoft.com/office/drawing/2014/main" id="{4FB651DB-D0A9-205F-FEE5-BE91F19A17F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95">
                  <a:extLst>
                    <a:ext uri="{FF2B5EF4-FFF2-40B4-BE49-F238E27FC236}">
                      <a16:creationId xmlns:a16="http://schemas.microsoft.com/office/drawing/2014/main" id="{AA49CA67-A35D-6854-CAAB-A65DBBB92D7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5">
                  <a:extLst>
                    <a:ext uri="{FF2B5EF4-FFF2-40B4-BE49-F238E27FC236}">
                      <a16:creationId xmlns:a16="http://schemas.microsoft.com/office/drawing/2014/main" id="{91EF704F-431B-11C9-6DE1-9572A5D36E1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A33EA5AE-7C49-9316-F4A0-A620A7541F9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9" name="Freeform 95">
                  <a:extLst>
                    <a:ext uri="{FF2B5EF4-FFF2-40B4-BE49-F238E27FC236}">
                      <a16:creationId xmlns:a16="http://schemas.microsoft.com/office/drawing/2014/main" id="{D5F5A192-9B21-FC2D-8007-F8AA683AE0A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95">
                  <a:extLst>
                    <a:ext uri="{FF2B5EF4-FFF2-40B4-BE49-F238E27FC236}">
                      <a16:creationId xmlns:a16="http://schemas.microsoft.com/office/drawing/2014/main" id="{616C6AD0-1685-F459-BB4C-7C842E6646B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5">
                  <a:extLst>
                    <a:ext uri="{FF2B5EF4-FFF2-40B4-BE49-F238E27FC236}">
                      <a16:creationId xmlns:a16="http://schemas.microsoft.com/office/drawing/2014/main" id="{DA1E73BC-CD8F-7F04-4E21-D5475C6AE1D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553ED4ED-4349-8DBD-CFFD-0C0B249DB4C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6" name="Freeform 95">
                  <a:extLst>
                    <a:ext uri="{FF2B5EF4-FFF2-40B4-BE49-F238E27FC236}">
                      <a16:creationId xmlns:a16="http://schemas.microsoft.com/office/drawing/2014/main" id="{6522D6D4-7767-B6E0-EF04-6BF05194C6B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95">
                  <a:extLst>
                    <a:ext uri="{FF2B5EF4-FFF2-40B4-BE49-F238E27FC236}">
                      <a16:creationId xmlns:a16="http://schemas.microsoft.com/office/drawing/2014/main" id="{3896D83A-ECCF-E39C-F14B-2851E95AFB2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5">
                  <a:extLst>
                    <a:ext uri="{FF2B5EF4-FFF2-40B4-BE49-F238E27FC236}">
                      <a16:creationId xmlns:a16="http://schemas.microsoft.com/office/drawing/2014/main" id="{804BD4D6-FBF5-03D8-C4B2-E944FBE78FA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2" name="Group 111">
                <a:extLst>
                  <a:ext uri="{FF2B5EF4-FFF2-40B4-BE49-F238E27FC236}">
                    <a16:creationId xmlns:a16="http://schemas.microsoft.com/office/drawing/2014/main" id="{4700202E-8ED2-3647-5D8D-0ABB5003BD8F}"/>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3" name="Freeform 95">
                  <a:extLst>
                    <a:ext uri="{FF2B5EF4-FFF2-40B4-BE49-F238E27FC236}">
                      <a16:creationId xmlns:a16="http://schemas.microsoft.com/office/drawing/2014/main" id="{F2EDA99C-628B-DFE7-4E5A-2AB0D056EFA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95">
                  <a:extLst>
                    <a:ext uri="{FF2B5EF4-FFF2-40B4-BE49-F238E27FC236}">
                      <a16:creationId xmlns:a16="http://schemas.microsoft.com/office/drawing/2014/main" id="{9F7A5C4E-72AD-6138-4F64-46ABC763878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95">
                  <a:extLst>
                    <a:ext uri="{FF2B5EF4-FFF2-40B4-BE49-F238E27FC236}">
                      <a16:creationId xmlns:a16="http://schemas.microsoft.com/office/drawing/2014/main" id="{34C99FAC-B74D-2D41-BF86-29B96A3533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13" name="Picture 12" descr="A person holding a baby&#10;&#10;Description automatically generated">
            <a:extLst>
              <a:ext uri="{FF2B5EF4-FFF2-40B4-BE49-F238E27FC236}">
                <a16:creationId xmlns:a16="http://schemas.microsoft.com/office/drawing/2014/main" id="{83AB052D-0395-3A2E-8374-9B557F752B1C}"/>
              </a:ext>
            </a:extLst>
          </p:cNvPr>
          <p:cNvPicPr>
            <a:picLocks noGrp="1" noRot="1" noChangeAspect="1" noMove="1" noResize="1" noEditPoints="1" noAdjustHandles="1" noChangeArrowheads="1" noChangeShapeType="1" noCrop="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309284" y="354192"/>
            <a:ext cx="4738916" cy="4738918"/>
          </a:xfrm>
          <a:custGeom>
            <a:avLst/>
            <a:gdLst>
              <a:gd name="connsiteX0" fmla="*/ 1894492 w 4736490"/>
              <a:gd name="connsiteY0" fmla="*/ 0 h 4736492"/>
              <a:gd name="connsiteX1" fmla="*/ 2841739 w 4736490"/>
              <a:gd name="connsiteY1" fmla="*/ 0 h 4736492"/>
              <a:gd name="connsiteX2" fmla="*/ 3157445 w 4736490"/>
              <a:gd name="connsiteY2" fmla="*/ 315706 h 4736492"/>
              <a:gd name="connsiteX3" fmla="*/ 3157445 w 4736490"/>
              <a:gd name="connsiteY3" fmla="*/ 1342008 h 4736492"/>
              <a:gd name="connsiteX4" fmla="*/ 3394224 w 4736490"/>
              <a:gd name="connsiteY4" fmla="*/ 1578788 h 4736492"/>
              <a:gd name="connsiteX5" fmla="*/ 4420526 w 4736490"/>
              <a:gd name="connsiteY5" fmla="*/ 1578788 h 4736492"/>
              <a:gd name="connsiteX6" fmla="*/ 4736232 w 4736490"/>
              <a:gd name="connsiteY6" fmla="*/ 1894494 h 4736492"/>
              <a:gd name="connsiteX7" fmla="*/ 4736232 w 4736490"/>
              <a:gd name="connsiteY7" fmla="*/ 2841740 h 4736492"/>
              <a:gd name="connsiteX8" fmla="*/ 4736490 w 4736490"/>
              <a:gd name="connsiteY8" fmla="*/ 2841998 h 4736492"/>
              <a:gd name="connsiteX9" fmla="*/ 4420784 w 4736490"/>
              <a:gd name="connsiteY9" fmla="*/ 3157704 h 4736492"/>
              <a:gd name="connsiteX10" fmla="*/ 3394482 w 4736490"/>
              <a:gd name="connsiteY10" fmla="*/ 3157704 h 4736492"/>
              <a:gd name="connsiteX11" fmla="*/ 3157703 w 4736490"/>
              <a:gd name="connsiteY11" fmla="*/ 3394484 h 4736492"/>
              <a:gd name="connsiteX12" fmla="*/ 3157703 w 4736490"/>
              <a:gd name="connsiteY12" fmla="*/ 4420786 h 4736492"/>
              <a:gd name="connsiteX13" fmla="*/ 2841997 w 4736490"/>
              <a:gd name="connsiteY13" fmla="*/ 4736492 h 4736492"/>
              <a:gd name="connsiteX14" fmla="*/ 1894750 w 4736490"/>
              <a:gd name="connsiteY14" fmla="*/ 4736492 h 4736492"/>
              <a:gd name="connsiteX15" fmla="*/ 1579044 w 4736490"/>
              <a:gd name="connsiteY15" fmla="*/ 4420786 h 4736492"/>
              <a:gd name="connsiteX16" fmla="*/ 1579044 w 4736490"/>
              <a:gd name="connsiteY16" fmla="*/ 3394484 h 4736492"/>
              <a:gd name="connsiteX17" fmla="*/ 1342265 w 4736490"/>
              <a:gd name="connsiteY17" fmla="*/ 3157704 h 4736492"/>
              <a:gd name="connsiteX18" fmla="*/ 315705 w 4736490"/>
              <a:gd name="connsiteY18" fmla="*/ 3157704 h 4736492"/>
              <a:gd name="connsiteX19" fmla="*/ 0 w 4736490"/>
              <a:gd name="connsiteY19" fmla="*/ 2841998 h 4736492"/>
              <a:gd name="connsiteX20" fmla="*/ 0 w 4736490"/>
              <a:gd name="connsiteY20" fmla="*/ 1894752 h 4736492"/>
              <a:gd name="connsiteX21" fmla="*/ 315705 w 4736490"/>
              <a:gd name="connsiteY21" fmla="*/ 1579046 h 4736492"/>
              <a:gd name="connsiteX22" fmla="*/ 596849 w 4736490"/>
              <a:gd name="connsiteY22" fmla="*/ 1575048 h 4736492"/>
              <a:gd name="connsiteX23" fmla="*/ 626897 w 4736490"/>
              <a:gd name="connsiteY23" fmla="*/ 1147658 h 4736492"/>
              <a:gd name="connsiteX24" fmla="*/ 739355 w 4736490"/>
              <a:gd name="connsiteY24" fmla="*/ 847686 h 4736492"/>
              <a:gd name="connsiteX25" fmla="*/ 1016758 w 4736490"/>
              <a:gd name="connsiteY25" fmla="*/ 435257 h 4736492"/>
              <a:gd name="connsiteX26" fmla="*/ 1353743 w 4736490"/>
              <a:gd name="connsiteY26" fmla="*/ 200025 h 4736492"/>
              <a:gd name="connsiteX27" fmla="*/ 1653973 w 4736490"/>
              <a:gd name="connsiteY27" fmla="*/ 106525 h 4736492"/>
              <a:gd name="connsiteX28" fmla="*/ 1660808 w 4736490"/>
              <a:gd name="connsiteY28" fmla="*/ 103430 h 4736492"/>
              <a:gd name="connsiteX29" fmla="*/ 1694210 w 4736490"/>
              <a:gd name="connsiteY29" fmla="*/ 71576 h 4736492"/>
              <a:gd name="connsiteX30" fmla="*/ 1770686 w 4736490"/>
              <a:gd name="connsiteY30" fmla="*/ 25149 h 4736492"/>
              <a:gd name="connsiteX31" fmla="*/ 1820595 w 4736490"/>
              <a:gd name="connsiteY31" fmla="*/ 8770 h 4736492"/>
              <a:gd name="connsiteX32" fmla="*/ 1852192 w 4736490"/>
              <a:gd name="connsiteY32" fmla="*/ 903 h 4736492"/>
              <a:gd name="connsiteX33" fmla="*/ 1871279 w 4736490"/>
              <a:gd name="connsiteY33" fmla="*/ 903 h 4736492"/>
              <a:gd name="connsiteX34" fmla="*/ 1894492 w 4736490"/>
              <a:gd name="connsiteY34" fmla="*/ 0 h 473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36490" h="4736492">
                <a:moveTo>
                  <a:pt x="1894492" y="0"/>
                </a:moveTo>
                <a:lnTo>
                  <a:pt x="2841739" y="0"/>
                </a:lnTo>
                <a:cubicBezTo>
                  <a:pt x="3016099" y="0"/>
                  <a:pt x="3157445" y="141346"/>
                  <a:pt x="3157445" y="315706"/>
                </a:cubicBezTo>
                <a:lnTo>
                  <a:pt x="3157445" y="1342008"/>
                </a:lnTo>
                <a:cubicBezTo>
                  <a:pt x="3157445" y="1472779"/>
                  <a:pt x="3263454" y="1578788"/>
                  <a:pt x="3394224" y="1578788"/>
                </a:cubicBezTo>
                <a:lnTo>
                  <a:pt x="4420526" y="1578788"/>
                </a:lnTo>
                <a:cubicBezTo>
                  <a:pt x="4594886" y="1578788"/>
                  <a:pt x="4736232" y="1720133"/>
                  <a:pt x="4736232" y="1894494"/>
                </a:cubicBezTo>
                <a:lnTo>
                  <a:pt x="4736232" y="2841740"/>
                </a:lnTo>
                <a:lnTo>
                  <a:pt x="4736490" y="2841998"/>
                </a:lnTo>
                <a:cubicBezTo>
                  <a:pt x="4736490" y="3016359"/>
                  <a:pt x="4595144" y="3157704"/>
                  <a:pt x="4420784" y="3157704"/>
                </a:cubicBezTo>
                <a:lnTo>
                  <a:pt x="3394482" y="3157704"/>
                </a:lnTo>
                <a:cubicBezTo>
                  <a:pt x="3263712" y="3157704"/>
                  <a:pt x="3157703" y="3263713"/>
                  <a:pt x="3157703" y="3394484"/>
                </a:cubicBezTo>
                <a:lnTo>
                  <a:pt x="3157703" y="4420786"/>
                </a:lnTo>
                <a:cubicBezTo>
                  <a:pt x="3157703" y="4595146"/>
                  <a:pt x="3016357" y="4736492"/>
                  <a:pt x="2841997" y="4736492"/>
                </a:cubicBezTo>
                <a:lnTo>
                  <a:pt x="1894750" y="4736492"/>
                </a:lnTo>
                <a:cubicBezTo>
                  <a:pt x="1720390" y="4736492"/>
                  <a:pt x="1579044" y="4595146"/>
                  <a:pt x="1579044" y="4420786"/>
                </a:cubicBezTo>
                <a:lnTo>
                  <a:pt x="1579044" y="3394484"/>
                </a:lnTo>
                <a:cubicBezTo>
                  <a:pt x="1579044" y="3263713"/>
                  <a:pt x="1473035" y="3157704"/>
                  <a:pt x="1342265" y="3157704"/>
                </a:cubicBezTo>
                <a:lnTo>
                  <a:pt x="315705" y="3157704"/>
                </a:lnTo>
                <a:cubicBezTo>
                  <a:pt x="141345" y="3157704"/>
                  <a:pt x="0" y="3016359"/>
                  <a:pt x="0" y="2841998"/>
                </a:cubicBezTo>
                <a:lnTo>
                  <a:pt x="0" y="1894752"/>
                </a:lnTo>
                <a:cubicBezTo>
                  <a:pt x="0" y="1720391"/>
                  <a:pt x="141345" y="1579046"/>
                  <a:pt x="315705" y="1579046"/>
                </a:cubicBezTo>
                <a:lnTo>
                  <a:pt x="596849" y="1575048"/>
                </a:lnTo>
                <a:lnTo>
                  <a:pt x="626897" y="1147658"/>
                </a:lnTo>
                <a:lnTo>
                  <a:pt x="739355" y="847686"/>
                </a:lnTo>
                <a:cubicBezTo>
                  <a:pt x="851812" y="667780"/>
                  <a:pt x="911781" y="555323"/>
                  <a:pt x="1016758" y="435257"/>
                </a:cubicBezTo>
                <a:lnTo>
                  <a:pt x="1353743" y="200025"/>
                </a:lnTo>
                <a:cubicBezTo>
                  <a:pt x="1561247" y="113232"/>
                  <a:pt x="1576594" y="131158"/>
                  <a:pt x="1653973" y="106525"/>
                </a:cubicBezTo>
                <a:cubicBezTo>
                  <a:pt x="1656423" y="105752"/>
                  <a:pt x="1658616" y="104720"/>
                  <a:pt x="1660808" y="103430"/>
                </a:cubicBezTo>
                <a:cubicBezTo>
                  <a:pt x="1671125" y="92081"/>
                  <a:pt x="1682345" y="81377"/>
                  <a:pt x="1694210" y="71576"/>
                </a:cubicBezTo>
                <a:cubicBezTo>
                  <a:pt x="1709170" y="57390"/>
                  <a:pt x="1731094" y="40882"/>
                  <a:pt x="1770686" y="25149"/>
                </a:cubicBezTo>
                <a:cubicBezTo>
                  <a:pt x="1786678" y="18313"/>
                  <a:pt x="1803314" y="12897"/>
                  <a:pt x="1820595" y="8770"/>
                </a:cubicBezTo>
                <a:cubicBezTo>
                  <a:pt x="1830397" y="6062"/>
                  <a:pt x="1840843" y="3483"/>
                  <a:pt x="1852192" y="903"/>
                </a:cubicBezTo>
                <a:lnTo>
                  <a:pt x="1871279" y="903"/>
                </a:lnTo>
                <a:cubicBezTo>
                  <a:pt x="1879017" y="387"/>
                  <a:pt x="1886754" y="0"/>
                  <a:pt x="1894492" y="0"/>
                </a:cubicBezTo>
                <a:close/>
              </a:path>
            </a:pathLst>
          </a:custGeom>
        </p:spPr>
      </p:pic>
      <p:sp>
        <p:nvSpPr>
          <p:cNvPr id="5" name="Color box">
            <a:extLst>
              <a:ext uri="{FF2B5EF4-FFF2-40B4-BE49-F238E27FC236}">
                <a16:creationId xmlns:a16="http://schemas.microsoft.com/office/drawing/2014/main" id="{D1DBD1A7-3408-482C-185F-2E73139F76CF}"/>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21230260-fb77-4369-aeed-a43b5e702cf2&quot;}}" title="Form.Cigna_Confidentiality.Cigna_confidentiality">
            <a:extLst>
              <a:ext uri="{FF2B5EF4-FFF2-40B4-BE49-F238E27FC236}">
                <a16:creationId xmlns:a16="http://schemas.microsoft.com/office/drawing/2014/main" id="{72024459-5682-A603-49DC-157D46621DC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9" name="Legal dynamic" descr="{&quot;templafy&quot;:{&quot;id&quot;:&quot;14dfca04-fef5-4961-9db0-a82024f3f6bb&quot;}}" title="Form.Cigna_Confidentiality.EvernorthConfidentiality">
            <a:extLst>
              <a:ext uri="{FF2B5EF4-FFF2-40B4-BE49-F238E27FC236}">
                <a16:creationId xmlns:a16="http://schemas.microsoft.com/office/drawing/2014/main" id="{50469104-D013-FF5B-8923-EC1DADF61578}"/>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158880616" name="Dynamic logo dark mint" descr="{&quot;templafy&quot;:{&quot;id&quot;:&quot;b5a2a7c4-86ef-4d11-a304-bc7543a0ab13&quot;}}"/>
          <p:cNvPicPr>
            <a:picLocks noChangeAspect="1"/>
          </p:cNvPicPr>
          <p:nvPr/>
        </p:nvPicPr>
        <p:blipFill>
          <a:blip r:embed="rId3"/>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1" name="Footer Placeholder 10">
            <a:extLst>
              <a:ext uri="{FF2B5EF4-FFF2-40B4-BE49-F238E27FC236}">
                <a16:creationId xmlns:a16="http://schemas.microsoft.com/office/drawing/2014/main" id="{B5112AEE-D34F-59B8-97C5-E74DCA7CC5DF}"/>
              </a:ext>
            </a:extLst>
          </p:cNvPr>
          <p:cNvSpPr>
            <a:spLocks noGrp="1"/>
          </p:cNvSpPr>
          <p:nvPr userDrawn="1">
            <p:ph type="ftr" sz="quarter" idx="17"/>
          </p:nvPr>
        </p:nvSpPr>
        <p:spPr bwMode="white"/>
        <p:txBody>
          <a:bodyPr/>
          <a:lstStyle>
            <a:lvl1pPr>
              <a:defRPr>
                <a:solidFill>
                  <a:srgbClr val="002F32"/>
                </a:solidFill>
              </a:defRPr>
            </a:lvl1pPr>
          </a:lstStyle>
          <a:p>
            <a:endParaRPr lang="en-US" dirty="0"/>
          </a:p>
        </p:txBody>
      </p:sp>
      <p:sp>
        <p:nvSpPr>
          <p:cNvPr id="10" name="Date Placeholder 9">
            <a:extLst>
              <a:ext uri="{FF2B5EF4-FFF2-40B4-BE49-F238E27FC236}">
                <a16:creationId xmlns:a16="http://schemas.microsoft.com/office/drawing/2014/main" id="{F1CE2A05-EB08-0F3A-0CC8-9D458B200469}"/>
              </a:ext>
            </a:extLst>
          </p:cNvPr>
          <p:cNvSpPr>
            <a:spLocks noGrp="1"/>
          </p:cNvSpPr>
          <p:nvPr userDrawn="1">
            <p:ph type="dt" sz="half" idx="16"/>
          </p:nvPr>
        </p:nvSpPr>
        <p:spPr bwMode="white"/>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bwMode="white"/>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01135281"/>
      </p:ext>
    </p:extLst>
  </p:cSld>
  <p:clrMapOvr>
    <a:masterClrMapping/>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J.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7" name="Group 16">
            <a:extLst>
              <a:ext uri="{FF2B5EF4-FFF2-40B4-BE49-F238E27FC236}">
                <a16:creationId xmlns:a16="http://schemas.microsoft.com/office/drawing/2014/main" id="{391A8047-F7F8-3BD4-A923-FE7D82CC1AB1}"/>
              </a:ext>
            </a:extLst>
          </p:cNvPr>
          <p:cNvGrpSpPr>
            <a:grpSpLocks noGrp="1" noUngrp="1" noRot="1" noMove="1" noResize="1"/>
          </p:cNvGrpSpPr>
          <p:nvPr userDrawn="1"/>
        </p:nvGrpSpPr>
        <p:grpSpPr>
          <a:xfrm>
            <a:off x="3538575" y="4314726"/>
            <a:ext cx="8653425" cy="2543274"/>
            <a:chOff x="3538575" y="4314726"/>
            <a:chExt cx="8653425" cy="2543274"/>
          </a:xfrm>
        </p:grpSpPr>
        <p:sp>
          <p:nvSpPr>
            <p:cNvPr id="16" name="Freeform: Shape 15">
              <a:extLst>
                <a:ext uri="{FF2B5EF4-FFF2-40B4-BE49-F238E27FC236}">
                  <a16:creationId xmlns:a16="http://schemas.microsoft.com/office/drawing/2014/main" id="{6DC97CC6-2D98-B5B7-4ED6-3D826901C435}"/>
                </a:ext>
              </a:extLst>
            </p:cNvPr>
            <p:cNvSpPr>
              <a:spLocks noGrp="1" noRot="1" noMove="1" noResize="1" noEditPoints="1" noAdjustHandles="1" noChangeArrowheads="1" noChangeShapeType="1"/>
            </p:cNvSpPr>
            <p:nvPr userDrawn="1"/>
          </p:nvSpPr>
          <p:spPr>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01" name="Freeform 17">
              <a:extLst>
                <a:ext uri="{FF2B5EF4-FFF2-40B4-BE49-F238E27FC236}">
                  <a16:creationId xmlns:a16="http://schemas.microsoft.com/office/drawing/2014/main" id="{25B05029-37D7-2F83-AC72-DEDE8FE00E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02" name="Group 101">
              <a:extLst>
                <a:ext uri="{FF2B5EF4-FFF2-40B4-BE49-F238E27FC236}">
                  <a16:creationId xmlns:a16="http://schemas.microsoft.com/office/drawing/2014/main" id="{5FC0112A-5EC6-107F-4386-D02A7AA8B87B}"/>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103" name="Group 102">
                <a:extLst>
                  <a:ext uri="{FF2B5EF4-FFF2-40B4-BE49-F238E27FC236}">
                    <a16:creationId xmlns:a16="http://schemas.microsoft.com/office/drawing/2014/main" id="{CD5592E5-FE06-39A4-E7B2-57E1C7566BCE}"/>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2" name="Group 131">
                  <a:extLst>
                    <a:ext uri="{FF2B5EF4-FFF2-40B4-BE49-F238E27FC236}">
                      <a16:creationId xmlns:a16="http://schemas.microsoft.com/office/drawing/2014/main" id="{603B5759-48E7-6037-1C64-026073A34B19}"/>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7" name="Freeform 95">
                    <a:extLst>
                      <a:ext uri="{FF2B5EF4-FFF2-40B4-BE49-F238E27FC236}">
                        <a16:creationId xmlns:a16="http://schemas.microsoft.com/office/drawing/2014/main" id="{663C75D0-D528-E07F-DF6F-BEA89213A75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95">
                    <a:extLst>
                      <a:ext uri="{FF2B5EF4-FFF2-40B4-BE49-F238E27FC236}">
                        <a16:creationId xmlns:a16="http://schemas.microsoft.com/office/drawing/2014/main" id="{32D9C452-7B85-C1F3-0BB9-74F68ADFCC3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95">
                    <a:extLst>
                      <a:ext uri="{FF2B5EF4-FFF2-40B4-BE49-F238E27FC236}">
                        <a16:creationId xmlns:a16="http://schemas.microsoft.com/office/drawing/2014/main" id="{6960222E-DB9B-F7C6-0276-B0B70EF67A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3" name="Group 132">
                  <a:extLst>
                    <a:ext uri="{FF2B5EF4-FFF2-40B4-BE49-F238E27FC236}">
                      <a16:creationId xmlns:a16="http://schemas.microsoft.com/office/drawing/2014/main" id="{04543389-F652-1134-0DB6-82F698B85D3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4" name="Freeform 95">
                    <a:extLst>
                      <a:ext uri="{FF2B5EF4-FFF2-40B4-BE49-F238E27FC236}">
                        <a16:creationId xmlns:a16="http://schemas.microsoft.com/office/drawing/2014/main" id="{99112E3A-B653-6E83-929C-F8D7E17BEB2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95">
                    <a:extLst>
                      <a:ext uri="{FF2B5EF4-FFF2-40B4-BE49-F238E27FC236}">
                        <a16:creationId xmlns:a16="http://schemas.microsoft.com/office/drawing/2014/main" id="{80BEBF14-C85A-ABBA-6EB7-F6728D631DF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95">
                    <a:extLst>
                      <a:ext uri="{FF2B5EF4-FFF2-40B4-BE49-F238E27FC236}">
                        <a16:creationId xmlns:a16="http://schemas.microsoft.com/office/drawing/2014/main" id="{A9249454-44B1-E5FF-4443-EE514C6C8B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4" name="Group 103">
                <a:extLst>
                  <a:ext uri="{FF2B5EF4-FFF2-40B4-BE49-F238E27FC236}">
                    <a16:creationId xmlns:a16="http://schemas.microsoft.com/office/drawing/2014/main" id="{86A3FCCF-E5C9-5CFB-92D5-29666BC8E26C}"/>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29" name="Freeform 95">
                  <a:extLst>
                    <a:ext uri="{FF2B5EF4-FFF2-40B4-BE49-F238E27FC236}">
                      <a16:creationId xmlns:a16="http://schemas.microsoft.com/office/drawing/2014/main" id="{5BDC5FBA-13AB-A02A-A9BF-B135F5DEB48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5">
                  <a:extLst>
                    <a:ext uri="{FF2B5EF4-FFF2-40B4-BE49-F238E27FC236}">
                      <a16:creationId xmlns:a16="http://schemas.microsoft.com/office/drawing/2014/main" id="{5FF5580E-4289-A47A-0E6D-D9B10AE44C4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95">
                  <a:extLst>
                    <a:ext uri="{FF2B5EF4-FFF2-40B4-BE49-F238E27FC236}">
                      <a16:creationId xmlns:a16="http://schemas.microsoft.com/office/drawing/2014/main" id="{852B65D8-1EE6-EFAA-08C5-D94A45E437BA}"/>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5" name="Group 104">
                <a:extLst>
                  <a:ext uri="{FF2B5EF4-FFF2-40B4-BE49-F238E27FC236}">
                    <a16:creationId xmlns:a16="http://schemas.microsoft.com/office/drawing/2014/main" id="{F876361E-F420-E68D-4032-5119E72C720D}"/>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6" name="Freeform 95">
                  <a:extLst>
                    <a:ext uri="{FF2B5EF4-FFF2-40B4-BE49-F238E27FC236}">
                      <a16:creationId xmlns:a16="http://schemas.microsoft.com/office/drawing/2014/main" id="{D5AD004C-FD0B-4E54-19B6-D78FD97298A1}"/>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95">
                  <a:extLst>
                    <a:ext uri="{FF2B5EF4-FFF2-40B4-BE49-F238E27FC236}">
                      <a16:creationId xmlns:a16="http://schemas.microsoft.com/office/drawing/2014/main" id="{E0449496-C02E-2BD9-3D7E-DDFCE23577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95">
                  <a:extLst>
                    <a:ext uri="{FF2B5EF4-FFF2-40B4-BE49-F238E27FC236}">
                      <a16:creationId xmlns:a16="http://schemas.microsoft.com/office/drawing/2014/main" id="{67A9456C-4D90-73B4-176A-2DA2F57BA93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6" name="Group 105">
                <a:extLst>
                  <a:ext uri="{FF2B5EF4-FFF2-40B4-BE49-F238E27FC236}">
                    <a16:creationId xmlns:a16="http://schemas.microsoft.com/office/drawing/2014/main" id="{38E5BD11-2D40-7765-EC1E-86D83B646097}"/>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3" name="Freeform 95">
                  <a:extLst>
                    <a:ext uri="{FF2B5EF4-FFF2-40B4-BE49-F238E27FC236}">
                      <a16:creationId xmlns:a16="http://schemas.microsoft.com/office/drawing/2014/main" id="{0373E244-8EA9-5187-A209-FBC220B6111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5">
                  <a:extLst>
                    <a:ext uri="{FF2B5EF4-FFF2-40B4-BE49-F238E27FC236}">
                      <a16:creationId xmlns:a16="http://schemas.microsoft.com/office/drawing/2014/main" id="{5C276027-A3DE-0F81-970D-9DEE9B6F6B4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95">
                  <a:extLst>
                    <a:ext uri="{FF2B5EF4-FFF2-40B4-BE49-F238E27FC236}">
                      <a16:creationId xmlns:a16="http://schemas.microsoft.com/office/drawing/2014/main" id="{74111488-B421-C8A9-8A9F-9F64F44796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7" name="Group 106">
                <a:extLst>
                  <a:ext uri="{FF2B5EF4-FFF2-40B4-BE49-F238E27FC236}">
                    <a16:creationId xmlns:a16="http://schemas.microsoft.com/office/drawing/2014/main" id="{0319E8BD-5827-1B7C-DED0-C159FE02D5D4}"/>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0" name="Freeform 95">
                  <a:extLst>
                    <a:ext uri="{FF2B5EF4-FFF2-40B4-BE49-F238E27FC236}">
                      <a16:creationId xmlns:a16="http://schemas.microsoft.com/office/drawing/2014/main" id="{06901634-77EC-14B3-25CA-58ED70EE101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95">
                  <a:extLst>
                    <a:ext uri="{FF2B5EF4-FFF2-40B4-BE49-F238E27FC236}">
                      <a16:creationId xmlns:a16="http://schemas.microsoft.com/office/drawing/2014/main" id="{B878CA0B-FDEE-814D-1E0D-2CB2598895F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95">
                  <a:extLst>
                    <a:ext uri="{FF2B5EF4-FFF2-40B4-BE49-F238E27FC236}">
                      <a16:creationId xmlns:a16="http://schemas.microsoft.com/office/drawing/2014/main" id="{A1504770-ACF9-9328-F6B3-5238276AFB81}"/>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8" name="Group 107">
                <a:extLst>
                  <a:ext uri="{FF2B5EF4-FFF2-40B4-BE49-F238E27FC236}">
                    <a16:creationId xmlns:a16="http://schemas.microsoft.com/office/drawing/2014/main" id="{258F2153-F5F5-BFBA-005C-883F7D6498F9}"/>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7" name="Freeform 95">
                  <a:extLst>
                    <a:ext uri="{FF2B5EF4-FFF2-40B4-BE49-F238E27FC236}">
                      <a16:creationId xmlns:a16="http://schemas.microsoft.com/office/drawing/2014/main" id="{4B982961-C166-4291-A4B6-E967550E468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5">
                  <a:extLst>
                    <a:ext uri="{FF2B5EF4-FFF2-40B4-BE49-F238E27FC236}">
                      <a16:creationId xmlns:a16="http://schemas.microsoft.com/office/drawing/2014/main" id="{B56BA18A-D0E2-DFB5-7C97-0DE4AEDC350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95">
                  <a:extLst>
                    <a:ext uri="{FF2B5EF4-FFF2-40B4-BE49-F238E27FC236}">
                      <a16:creationId xmlns:a16="http://schemas.microsoft.com/office/drawing/2014/main" id="{E9CAFB6F-0338-B155-7ECF-9890D5E9203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9" name="Group 108">
                <a:extLst>
                  <a:ext uri="{FF2B5EF4-FFF2-40B4-BE49-F238E27FC236}">
                    <a16:creationId xmlns:a16="http://schemas.microsoft.com/office/drawing/2014/main" id="{AF87F757-CA1D-651E-FA37-71C80A1F2101}"/>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4" name="Freeform 95">
                  <a:extLst>
                    <a:ext uri="{FF2B5EF4-FFF2-40B4-BE49-F238E27FC236}">
                      <a16:creationId xmlns:a16="http://schemas.microsoft.com/office/drawing/2014/main" id="{3F320403-C1C7-C547-DB0A-4C766D2016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95">
                  <a:extLst>
                    <a:ext uri="{FF2B5EF4-FFF2-40B4-BE49-F238E27FC236}">
                      <a16:creationId xmlns:a16="http://schemas.microsoft.com/office/drawing/2014/main" id="{F51B1890-A597-E989-72CB-378BF6383C8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95">
                  <a:extLst>
                    <a:ext uri="{FF2B5EF4-FFF2-40B4-BE49-F238E27FC236}">
                      <a16:creationId xmlns:a16="http://schemas.microsoft.com/office/drawing/2014/main" id="{FB8B0B52-4B52-E5BF-6783-477047F294E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0" name="Group 109">
                <a:extLst>
                  <a:ext uri="{FF2B5EF4-FFF2-40B4-BE49-F238E27FC236}">
                    <a16:creationId xmlns:a16="http://schemas.microsoft.com/office/drawing/2014/main" id="{DD8854DC-4835-262A-C87B-3BC498654557}"/>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1" name="Freeform 95">
                  <a:extLst>
                    <a:ext uri="{FF2B5EF4-FFF2-40B4-BE49-F238E27FC236}">
                      <a16:creationId xmlns:a16="http://schemas.microsoft.com/office/drawing/2014/main" id="{104901B7-9060-4042-3B38-15B0BE7BEAB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95">
                  <a:extLst>
                    <a:ext uri="{FF2B5EF4-FFF2-40B4-BE49-F238E27FC236}">
                      <a16:creationId xmlns:a16="http://schemas.microsoft.com/office/drawing/2014/main" id="{A9CF4390-90B7-29AD-76F9-BF4E761C58E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95">
                  <a:extLst>
                    <a:ext uri="{FF2B5EF4-FFF2-40B4-BE49-F238E27FC236}">
                      <a16:creationId xmlns:a16="http://schemas.microsoft.com/office/drawing/2014/main" id="{4D8EE31D-367D-1FEC-42D4-8521918D3B7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6" name="Picture 5">
            <a:extLst>
              <a:ext uri="{FF2B5EF4-FFF2-40B4-BE49-F238E27FC236}">
                <a16:creationId xmlns:a16="http://schemas.microsoft.com/office/drawing/2014/main" id="{B0EAE7BB-4B16-7F82-8046-68984563BA47}"/>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63805" y="410755"/>
            <a:ext cx="4680000" cy="4680000"/>
          </a:xfrm>
          <a:prstGeom prst="rect">
            <a:avLst/>
          </a:prstGeom>
        </p:spPr>
      </p:pic>
      <p:sp>
        <p:nvSpPr>
          <p:cNvPr id="8" name="Color box">
            <a:extLst>
              <a:ext uri="{FF2B5EF4-FFF2-40B4-BE49-F238E27FC236}">
                <a16:creationId xmlns:a16="http://schemas.microsoft.com/office/drawing/2014/main" id="{7340CAAF-BAFD-CE66-6AF0-BC61B5249354}"/>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42993582-ff60-47bf-9a1e-7f490f9316af&quot;}}" title="Form.Cigna_Confidentiality.Cigna_confidentiality">
            <a:extLst>
              <a:ext uri="{FF2B5EF4-FFF2-40B4-BE49-F238E27FC236}">
                <a16:creationId xmlns:a16="http://schemas.microsoft.com/office/drawing/2014/main" id="{39DD6348-BD04-D988-4198-5451DF13848C}"/>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0" name="Legal dynamic" descr="{&quot;templafy&quot;:{&quot;id&quot;:&quot;d063e239-e923-4f9b-8f05-6a1f7397219d&quot;}}" title="Form.Cigna_Confidentiality.EvernorthConfidentiality">
            <a:extLst>
              <a:ext uri="{FF2B5EF4-FFF2-40B4-BE49-F238E27FC236}">
                <a16:creationId xmlns:a16="http://schemas.microsoft.com/office/drawing/2014/main" id="{10039A3F-B024-2042-CDBD-E391B7C343B9}"/>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923612023" name="Dynamic logo hypermint" descr="{&quot;templafy&quot;:{&quot;id&quot;:&quot;377d75c2-0849-497d-93de-d6cfa6902d69&quot;}}"/>
          <p:cNvPicPr>
            <a:picLocks noChangeAspect="1"/>
          </p:cNvPicPr>
          <p:nvPr/>
        </p:nvPicPr>
        <p:blipFill>
          <a:blip r:embed="rId3"/>
          <a:stretch>
            <a:fillRect/>
          </a:stretch>
        </p:blipFill>
        <p:spPr>
          <a:xfrm>
            <a:off x="346677" y="5882400"/>
            <a:ext cx="2145600" cy="756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3" name="Footer Placeholder 12">
            <a:extLst>
              <a:ext uri="{FF2B5EF4-FFF2-40B4-BE49-F238E27FC236}">
                <a16:creationId xmlns:a16="http://schemas.microsoft.com/office/drawing/2014/main" id="{1FDD5ECE-F8A7-4939-0892-8F8DCDBD6F4A}"/>
              </a:ext>
            </a:extLst>
          </p:cNvPr>
          <p:cNvSpPr>
            <a:spLocks noGrp="1"/>
          </p:cNvSpPr>
          <p:nvPr userDrawn="1">
            <p:ph type="ftr" sz="quarter" idx="17"/>
          </p:nvPr>
        </p:nvSpPr>
        <p:spPr/>
        <p:txBody>
          <a:bodyPr/>
          <a:lstStyle>
            <a:lvl1pPr>
              <a:defRPr>
                <a:solidFill>
                  <a:srgbClr val="002F32"/>
                </a:solidFill>
              </a:defRPr>
            </a:lvl1pPr>
          </a:lstStyle>
          <a:p>
            <a:endParaRPr lang="en-US" dirty="0"/>
          </a:p>
        </p:txBody>
      </p:sp>
      <p:sp>
        <p:nvSpPr>
          <p:cNvPr id="11" name="Date Placeholder 10">
            <a:extLst>
              <a:ext uri="{FF2B5EF4-FFF2-40B4-BE49-F238E27FC236}">
                <a16:creationId xmlns:a16="http://schemas.microsoft.com/office/drawing/2014/main" id="{56DF668C-8058-18B3-7F1E-6332F3DAAE97}"/>
              </a:ext>
            </a:extLst>
          </p:cNvPr>
          <p:cNvSpPr>
            <a:spLocks noGrp="1"/>
          </p:cNvSpPr>
          <p:nvPr userDrawn="1">
            <p:ph type="dt" sz="half" idx="16"/>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571653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 Quot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6" name="Group 15">
            <a:extLst>
              <a:ext uri="{FF2B5EF4-FFF2-40B4-BE49-F238E27FC236}">
                <a16:creationId xmlns:a16="http://schemas.microsoft.com/office/drawing/2014/main" id="{415BDBE5-5644-72DB-AE0D-3E21190CA086}"/>
              </a:ext>
            </a:extLst>
          </p:cNvPr>
          <p:cNvGrpSpPr>
            <a:grpSpLocks noGrp="1" noUngrp="1" noRot="1" noMove="1" noResize="1"/>
          </p:cNvGrpSpPr>
          <p:nvPr userDrawn="1"/>
        </p:nvGrpSpPr>
        <p:grpSpPr>
          <a:xfrm>
            <a:off x="3538575" y="4314726"/>
            <a:ext cx="8653425" cy="2543274"/>
            <a:chOff x="3538575" y="4314726"/>
            <a:chExt cx="8653425" cy="2543274"/>
          </a:xfrm>
        </p:grpSpPr>
        <p:sp>
          <p:nvSpPr>
            <p:cNvPr id="14" name="Freeform: Shape 13">
              <a:extLst>
                <a:ext uri="{FF2B5EF4-FFF2-40B4-BE49-F238E27FC236}">
                  <a16:creationId xmlns:a16="http://schemas.microsoft.com/office/drawing/2014/main" id="{84E67313-8BCC-511B-2AEB-A0A55FEE71C4}"/>
                </a:ext>
              </a:extLst>
            </p:cNvPr>
            <p:cNvSpPr>
              <a:spLocks noGrp="1" noRot="1" noMove="1" noResize="1" noEditPoints="1" noAdjustHandles="1" noChangeArrowheads="1" noChangeShapeType="1"/>
            </p:cNvSpPr>
            <p:nvPr userDrawn="1"/>
          </p:nvSpPr>
          <p:spPr>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27" name="Freeform 17">
              <a:extLst>
                <a:ext uri="{FF2B5EF4-FFF2-40B4-BE49-F238E27FC236}">
                  <a16:creationId xmlns:a16="http://schemas.microsoft.com/office/drawing/2014/main" id="{AE4B2A46-9532-584D-7556-FCA12806DCC7}"/>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228" name="Group 227">
              <a:extLst>
                <a:ext uri="{FF2B5EF4-FFF2-40B4-BE49-F238E27FC236}">
                  <a16:creationId xmlns:a16="http://schemas.microsoft.com/office/drawing/2014/main" id="{E0F69E36-BBB9-C87A-6958-8EF846A06F90}"/>
                </a:ext>
              </a:extLst>
            </p:cNvPr>
            <p:cNvGrpSpPr>
              <a:grpSpLocks noGrp="1" noUngrp="1" noRot="1" noMove="1" noResize="1"/>
            </p:cNvGrpSpPr>
            <p:nvPr userDrawn="1"/>
          </p:nvGrpSpPr>
          <p:grpSpPr>
            <a:xfrm>
              <a:off x="3731134" y="4555175"/>
              <a:ext cx="4366883" cy="2228438"/>
              <a:chOff x="3644852" y="4555175"/>
              <a:chExt cx="4366883" cy="2228438"/>
            </a:xfrm>
            <a:solidFill>
              <a:schemeClr val="accent1"/>
            </a:solidFill>
          </p:grpSpPr>
          <p:grpSp>
            <p:nvGrpSpPr>
              <p:cNvPr id="229" name="Group 228">
                <a:extLst>
                  <a:ext uri="{FF2B5EF4-FFF2-40B4-BE49-F238E27FC236}">
                    <a16:creationId xmlns:a16="http://schemas.microsoft.com/office/drawing/2014/main" id="{F659F43F-C959-613E-182B-FFD772260289}"/>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258" name="Group 257">
                  <a:extLst>
                    <a:ext uri="{FF2B5EF4-FFF2-40B4-BE49-F238E27FC236}">
                      <a16:creationId xmlns:a16="http://schemas.microsoft.com/office/drawing/2014/main" id="{2FCBF432-ADC6-712A-0DE9-ED920A3D6E5E}"/>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263" name="Freeform 95">
                    <a:extLst>
                      <a:ext uri="{FF2B5EF4-FFF2-40B4-BE49-F238E27FC236}">
                        <a16:creationId xmlns:a16="http://schemas.microsoft.com/office/drawing/2014/main" id="{2A512052-E0A8-1514-87F3-7CCC1FF68C1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95">
                    <a:extLst>
                      <a:ext uri="{FF2B5EF4-FFF2-40B4-BE49-F238E27FC236}">
                        <a16:creationId xmlns:a16="http://schemas.microsoft.com/office/drawing/2014/main" id="{07037337-60D3-F5A8-D6FB-2B5DA409393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95">
                    <a:extLst>
                      <a:ext uri="{FF2B5EF4-FFF2-40B4-BE49-F238E27FC236}">
                        <a16:creationId xmlns:a16="http://schemas.microsoft.com/office/drawing/2014/main" id="{AA5A727E-6522-5F4E-A9A6-DA0144A4AEA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9" name="Group 258">
                  <a:extLst>
                    <a:ext uri="{FF2B5EF4-FFF2-40B4-BE49-F238E27FC236}">
                      <a16:creationId xmlns:a16="http://schemas.microsoft.com/office/drawing/2014/main" id="{BE2A9780-D32F-4672-DAF0-56140C76225E}"/>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260" name="Freeform 95">
                    <a:extLst>
                      <a:ext uri="{FF2B5EF4-FFF2-40B4-BE49-F238E27FC236}">
                        <a16:creationId xmlns:a16="http://schemas.microsoft.com/office/drawing/2014/main" id="{10D3A7F8-2FDB-0F90-A385-93BF53B3B69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95">
                    <a:extLst>
                      <a:ext uri="{FF2B5EF4-FFF2-40B4-BE49-F238E27FC236}">
                        <a16:creationId xmlns:a16="http://schemas.microsoft.com/office/drawing/2014/main" id="{09CECC33-2783-2CAD-4C0E-8D744A3C2A2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95">
                    <a:extLst>
                      <a:ext uri="{FF2B5EF4-FFF2-40B4-BE49-F238E27FC236}">
                        <a16:creationId xmlns:a16="http://schemas.microsoft.com/office/drawing/2014/main" id="{97889603-538D-9125-FF14-EF0DDD3260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30" name="Group 229">
                <a:extLst>
                  <a:ext uri="{FF2B5EF4-FFF2-40B4-BE49-F238E27FC236}">
                    <a16:creationId xmlns:a16="http://schemas.microsoft.com/office/drawing/2014/main" id="{DBC48B89-53B5-AAC0-177F-70AB6EA45377}"/>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255" name="Freeform 95">
                  <a:extLst>
                    <a:ext uri="{FF2B5EF4-FFF2-40B4-BE49-F238E27FC236}">
                      <a16:creationId xmlns:a16="http://schemas.microsoft.com/office/drawing/2014/main" id="{A7CB98D1-6755-7CBF-D6EF-49F5366C284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95">
                  <a:extLst>
                    <a:ext uri="{FF2B5EF4-FFF2-40B4-BE49-F238E27FC236}">
                      <a16:creationId xmlns:a16="http://schemas.microsoft.com/office/drawing/2014/main" id="{3E39FE8E-A9C2-2F16-742B-DEE78396B89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95">
                  <a:extLst>
                    <a:ext uri="{FF2B5EF4-FFF2-40B4-BE49-F238E27FC236}">
                      <a16:creationId xmlns:a16="http://schemas.microsoft.com/office/drawing/2014/main" id="{AE61F9B3-4C60-23ED-BBB3-169492F3E67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1" name="Group 230">
                <a:extLst>
                  <a:ext uri="{FF2B5EF4-FFF2-40B4-BE49-F238E27FC236}">
                    <a16:creationId xmlns:a16="http://schemas.microsoft.com/office/drawing/2014/main" id="{3B3C6777-4646-B083-DC8F-CA0A05F0C6CA}"/>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252" name="Freeform 95">
                  <a:extLst>
                    <a:ext uri="{FF2B5EF4-FFF2-40B4-BE49-F238E27FC236}">
                      <a16:creationId xmlns:a16="http://schemas.microsoft.com/office/drawing/2014/main" id="{06A760C2-9F36-266D-2091-68E821C5D3D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95">
                  <a:extLst>
                    <a:ext uri="{FF2B5EF4-FFF2-40B4-BE49-F238E27FC236}">
                      <a16:creationId xmlns:a16="http://schemas.microsoft.com/office/drawing/2014/main" id="{E3BBBD4A-85FA-A011-201B-ACF46AE64EA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95">
                  <a:extLst>
                    <a:ext uri="{FF2B5EF4-FFF2-40B4-BE49-F238E27FC236}">
                      <a16:creationId xmlns:a16="http://schemas.microsoft.com/office/drawing/2014/main" id="{FACDD09E-DEF8-F797-C83E-DC26C5864EE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231">
                <a:extLst>
                  <a:ext uri="{FF2B5EF4-FFF2-40B4-BE49-F238E27FC236}">
                    <a16:creationId xmlns:a16="http://schemas.microsoft.com/office/drawing/2014/main" id="{A3AB5505-411A-11BC-2FE9-60161371333B}"/>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249" name="Freeform 95">
                  <a:extLst>
                    <a:ext uri="{FF2B5EF4-FFF2-40B4-BE49-F238E27FC236}">
                      <a16:creationId xmlns:a16="http://schemas.microsoft.com/office/drawing/2014/main" id="{C16051EC-F038-1ADF-8F60-95E33FF86CA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95">
                  <a:extLst>
                    <a:ext uri="{FF2B5EF4-FFF2-40B4-BE49-F238E27FC236}">
                      <a16:creationId xmlns:a16="http://schemas.microsoft.com/office/drawing/2014/main" id="{0BBA8DED-ACB9-FE7B-E0EA-27BBD38FAE6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95">
                  <a:extLst>
                    <a:ext uri="{FF2B5EF4-FFF2-40B4-BE49-F238E27FC236}">
                      <a16:creationId xmlns:a16="http://schemas.microsoft.com/office/drawing/2014/main" id="{E8BCE5E5-D023-8194-3E47-E85B038E34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a:extLst>
                  <a:ext uri="{FF2B5EF4-FFF2-40B4-BE49-F238E27FC236}">
                    <a16:creationId xmlns:a16="http://schemas.microsoft.com/office/drawing/2014/main" id="{E7B57EBA-2EBC-C294-1EAA-97EA3886155D}"/>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246" name="Freeform 95">
                  <a:extLst>
                    <a:ext uri="{FF2B5EF4-FFF2-40B4-BE49-F238E27FC236}">
                      <a16:creationId xmlns:a16="http://schemas.microsoft.com/office/drawing/2014/main" id="{E0F39A3E-A641-47FA-EA8B-382D228022F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95">
                  <a:extLst>
                    <a:ext uri="{FF2B5EF4-FFF2-40B4-BE49-F238E27FC236}">
                      <a16:creationId xmlns:a16="http://schemas.microsoft.com/office/drawing/2014/main" id="{F51D8229-49CA-C733-D258-FC56861530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95">
                  <a:extLst>
                    <a:ext uri="{FF2B5EF4-FFF2-40B4-BE49-F238E27FC236}">
                      <a16:creationId xmlns:a16="http://schemas.microsoft.com/office/drawing/2014/main" id="{751E08E4-7114-3938-0C71-6BC2E52BD9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4" name="Group 233">
                <a:extLst>
                  <a:ext uri="{FF2B5EF4-FFF2-40B4-BE49-F238E27FC236}">
                    <a16:creationId xmlns:a16="http://schemas.microsoft.com/office/drawing/2014/main" id="{F30EE37F-E554-C657-38E4-EE5DB2BB95B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243" name="Freeform 95">
                  <a:extLst>
                    <a:ext uri="{FF2B5EF4-FFF2-40B4-BE49-F238E27FC236}">
                      <a16:creationId xmlns:a16="http://schemas.microsoft.com/office/drawing/2014/main" id="{D1E4AE13-5AA8-4726-DAE7-848749E6BDB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95">
                  <a:extLst>
                    <a:ext uri="{FF2B5EF4-FFF2-40B4-BE49-F238E27FC236}">
                      <a16:creationId xmlns:a16="http://schemas.microsoft.com/office/drawing/2014/main" id="{84CD3A1E-D0C1-55BD-07B9-810F2E711E2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95">
                  <a:extLst>
                    <a:ext uri="{FF2B5EF4-FFF2-40B4-BE49-F238E27FC236}">
                      <a16:creationId xmlns:a16="http://schemas.microsoft.com/office/drawing/2014/main" id="{6F9F1290-D144-0833-AB9B-84EB698309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5" name="Group 234">
                <a:extLst>
                  <a:ext uri="{FF2B5EF4-FFF2-40B4-BE49-F238E27FC236}">
                    <a16:creationId xmlns:a16="http://schemas.microsoft.com/office/drawing/2014/main" id="{FED58282-9F9C-D5DD-9B6A-D8762A79092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240" name="Freeform 95">
                  <a:extLst>
                    <a:ext uri="{FF2B5EF4-FFF2-40B4-BE49-F238E27FC236}">
                      <a16:creationId xmlns:a16="http://schemas.microsoft.com/office/drawing/2014/main" id="{94A30F6D-87C1-3186-9006-283511C6E49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5">
                  <a:extLst>
                    <a:ext uri="{FF2B5EF4-FFF2-40B4-BE49-F238E27FC236}">
                      <a16:creationId xmlns:a16="http://schemas.microsoft.com/office/drawing/2014/main" id="{BFC220D7-901F-BD32-5197-D14B540F53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95">
                  <a:extLst>
                    <a:ext uri="{FF2B5EF4-FFF2-40B4-BE49-F238E27FC236}">
                      <a16:creationId xmlns:a16="http://schemas.microsoft.com/office/drawing/2014/main" id="{CCC962B5-9D72-CA06-8109-C1CB9498BE6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41225CDF-35B5-8606-19B2-7393EAAF43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237" name="Freeform 95">
                  <a:extLst>
                    <a:ext uri="{FF2B5EF4-FFF2-40B4-BE49-F238E27FC236}">
                      <a16:creationId xmlns:a16="http://schemas.microsoft.com/office/drawing/2014/main" id="{5D4D485F-B7AD-C57A-4A5F-A4BB8270D3E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95">
                  <a:extLst>
                    <a:ext uri="{FF2B5EF4-FFF2-40B4-BE49-F238E27FC236}">
                      <a16:creationId xmlns:a16="http://schemas.microsoft.com/office/drawing/2014/main" id="{CDD18812-84E0-F5D1-3E51-438DAC66CA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5">
                  <a:extLst>
                    <a:ext uri="{FF2B5EF4-FFF2-40B4-BE49-F238E27FC236}">
                      <a16:creationId xmlns:a16="http://schemas.microsoft.com/office/drawing/2014/main" id="{6FCB57F1-CA81-FEDD-1011-B11F4CBEC6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pic>
        <p:nvPicPr>
          <p:cNvPr id="61" name="Picture 60">
            <a:extLst>
              <a:ext uri="{FF2B5EF4-FFF2-40B4-BE49-F238E27FC236}">
                <a16:creationId xmlns:a16="http://schemas.microsoft.com/office/drawing/2014/main" id="{359E9019-41CE-2B76-CC4D-663718BB596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19516" y="-231535"/>
            <a:ext cx="4709702" cy="5335007"/>
          </a:xfrm>
          <a:prstGeom prst="rect">
            <a:avLst/>
          </a:prstGeom>
        </p:spPr>
      </p:pic>
      <p:sp>
        <p:nvSpPr>
          <p:cNvPr id="7" name="Color box">
            <a:extLst>
              <a:ext uri="{FF2B5EF4-FFF2-40B4-BE49-F238E27FC236}">
                <a16:creationId xmlns:a16="http://schemas.microsoft.com/office/drawing/2014/main" id="{71E6C839-7053-4CE7-CADD-25A365183D8F}"/>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cea27fc4-3bc0-40f9-ae37-3fa299fc6437&quot;}}" title="Form.Cigna_Confidentiality.Cigna_confidentiality">
            <a:extLst>
              <a:ext uri="{FF2B5EF4-FFF2-40B4-BE49-F238E27FC236}">
                <a16:creationId xmlns:a16="http://schemas.microsoft.com/office/drawing/2014/main" id="{CE24A625-F4D2-4A57-2E85-2CF58964351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9" name="Legal dynamic" descr="{&quot;templafy&quot;:{&quot;id&quot;:&quot;5645330f-a3e1-4d76-9e56-2da3ffc9bcd8&quot;}}" title="Form.Cigna_Confidentiality.EvernorthConfidentiality">
            <a:extLst>
              <a:ext uri="{FF2B5EF4-FFF2-40B4-BE49-F238E27FC236}">
                <a16:creationId xmlns:a16="http://schemas.microsoft.com/office/drawing/2014/main" id="{41A23B92-E973-94E3-D2AD-E62FB006F4C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995962835" name="Dynamic logo hypermint" descr="{&quot;templafy&quot;:{&quot;id&quot;:&quot;c807d944-db7a-4b51-8085-b92915e83da5&quot;}}"/>
          <p:cNvPicPr>
            <a:picLocks noChangeAspect="1"/>
          </p:cNvPicPr>
          <p:nvPr/>
        </p:nvPicPr>
        <p:blipFill>
          <a:blip r:embed="rId3"/>
          <a:stretch>
            <a:fillRect/>
          </a:stretch>
        </p:blipFill>
        <p:spPr>
          <a:xfrm>
            <a:off x="346677" y="5882400"/>
            <a:ext cx="2145600" cy="756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1" name="Footer Placeholder 10">
            <a:extLst>
              <a:ext uri="{FF2B5EF4-FFF2-40B4-BE49-F238E27FC236}">
                <a16:creationId xmlns:a16="http://schemas.microsoft.com/office/drawing/2014/main" id="{CBFEA8F9-626D-7150-4EBF-A15032939162}"/>
              </a:ext>
            </a:extLst>
          </p:cNvPr>
          <p:cNvSpPr>
            <a:spLocks noGrp="1"/>
          </p:cNvSpPr>
          <p:nvPr userDrawn="1">
            <p:ph type="ftr" sz="quarter" idx="17"/>
          </p:nvPr>
        </p:nvSpPr>
        <p:spPr/>
        <p:txBody>
          <a:bodyPr/>
          <a:lstStyle>
            <a:lvl1pPr>
              <a:defRPr>
                <a:solidFill>
                  <a:srgbClr val="002F32"/>
                </a:solidFill>
              </a:defRPr>
            </a:lvl1pPr>
          </a:lstStyle>
          <a:p>
            <a:endParaRPr lang="en-US" dirty="0"/>
          </a:p>
        </p:txBody>
      </p:sp>
      <p:sp>
        <p:nvSpPr>
          <p:cNvPr id="10" name="Date Placeholder 9">
            <a:extLst>
              <a:ext uri="{FF2B5EF4-FFF2-40B4-BE49-F238E27FC236}">
                <a16:creationId xmlns:a16="http://schemas.microsoft.com/office/drawing/2014/main" id="{6C45F51F-5C63-5FEF-CC4D-FBC07203E540}"/>
              </a:ext>
            </a:extLst>
          </p:cNvPr>
          <p:cNvSpPr>
            <a:spLocks noGrp="1"/>
          </p:cNvSpPr>
          <p:nvPr userDrawn="1">
            <p:ph type="dt" sz="half" idx="16"/>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5961332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 Quote and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6" name="Group 15">
            <a:extLst>
              <a:ext uri="{FF2B5EF4-FFF2-40B4-BE49-F238E27FC236}">
                <a16:creationId xmlns:a16="http://schemas.microsoft.com/office/drawing/2014/main" id="{46367742-E828-5ECB-0F73-964C866699EA}"/>
              </a:ext>
            </a:extLst>
          </p:cNvPr>
          <p:cNvGrpSpPr>
            <a:grpSpLocks noGrp="1" noUngrp="1" noRot="1" noMove="1" noResize="1"/>
          </p:cNvGrpSpPr>
          <p:nvPr userDrawn="1"/>
        </p:nvGrpSpPr>
        <p:grpSpPr>
          <a:xfrm>
            <a:off x="3538575" y="4314726"/>
            <a:ext cx="8653425" cy="2543274"/>
            <a:chOff x="3538575" y="4314726"/>
            <a:chExt cx="8653425" cy="2543274"/>
          </a:xfrm>
        </p:grpSpPr>
        <p:sp>
          <p:nvSpPr>
            <p:cNvPr id="14" name="Freeform: Shape 13">
              <a:extLst>
                <a:ext uri="{FF2B5EF4-FFF2-40B4-BE49-F238E27FC236}">
                  <a16:creationId xmlns:a16="http://schemas.microsoft.com/office/drawing/2014/main" id="{9C915C4A-AB0F-8AAE-59D9-E2387BA4252C}"/>
                </a:ext>
              </a:extLst>
            </p:cNvPr>
            <p:cNvSpPr>
              <a:spLocks noGrp="1" noRot="1" noMove="1" noResize="1" noEditPoints="1" noAdjustHandles="1" noChangeArrowheads="1" noChangeShapeType="1"/>
            </p:cNvSpPr>
            <p:nvPr userDrawn="1"/>
          </p:nvSpPr>
          <p:spPr>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58" name="Freeform 17">
              <a:extLst>
                <a:ext uri="{FF2B5EF4-FFF2-40B4-BE49-F238E27FC236}">
                  <a16:creationId xmlns:a16="http://schemas.microsoft.com/office/drawing/2014/main" id="{3FBBE6F3-67F8-70FA-364E-5CF2F20914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59" name="Group 58">
              <a:extLst>
                <a:ext uri="{FF2B5EF4-FFF2-40B4-BE49-F238E27FC236}">
                  <a16:creationId xmlns:a16="http://schemas.microsoft.com/office/drawing/2014/main" id="{35C1DB47-861E-9408-F0C1-2AA96C20E83F}"/>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60" name="Group 59">
                <a:extLst>
                  <a:ext uri="{FF2B5EF4-FFF2-40B4-BE49-F238E27FC236}">
                    <a16:creationId xmlns:a16="http://schemas.microsoft.com/office/drawing/2014/main" id="{F65EABEB-B8B5-4530-FDD7-7F93A90E0C66}"/>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34DD42FD-8602-534F-213E-527B49ACD648}"/>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06D5802-B43E-7BA1-CBC8-C1163C6EC4C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5">
                    <a:extLst>
                      <a:ext uri="{FF2B5EF4-FFF2-40B4-BE49-F238E27FC236}">
                        <a16:creationId xmlns:a16="http://schemas.microsoft.com/office/drawing/2014/main" id="{E5EBC164-4611-8781-C69D-7C96B806F34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5">
                    <a:extLst>
                      <a:ext uri="{FF2B5EF4-FFF2-40B4-BE49-F238E27FC236}">
                        <a16:creationId xmlns:a16="http://schemas.microsoft.com/office/drawing/2014/main" id="{16557719-7A50-8184-29EB-85BC2A6AE41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a:extLst>
                    <a:ext uri="{FF2B5EF4-FFF2-40B4-BE49-F238E27FC236}">
                      <a16:creationId xmlns:a16="http://schemas.microsoft.com/office/drawing/2014/main" id="{70A04E59-D15B-524A-CD35-96B72ED0662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C107AD52-D394-2190-BD78-71EDAF651B3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5">
                    <a:extLst>
                      <a:ext uri="{FF2B5EF4-FFF2-40B4-BE49-F238E27FC236}">
                        <a16:creationId xmlns:a16="http://schemas.microsoft.com/office/drawing/2014/main" id="{B664E606-57CB-F90F-5405-8F9201A0340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5">
                    <a:extLst>
                      <a:ext uri="{FF2B5EF4-FFF2-40B4-BE49-F238E27FC236}">
                        <a16:creationId xmlns:a16="http://schemas.microsoft.com/office/drawing/2014/main" id="{9307C207-9CBB-0C10-9B88-F18F311E460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1" name="Group 60">
                <a:extLst>
                  <a:ext uri="{FF2B5EF4-FFF2-40B4-BE49-F238E27FC236}">
                    <a16:creationId xmlns:a16="http://schemas.microsoft.com/office/drawing/2014/main" id="{85B6BA64-D83A-CF25-1F9B-401709C56D86}"/>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4E24C004-3650-01AA-19D0-151BA0787BF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5">
                  <a:extLst>
                    <a:ext uri="{FF2B5EF4-FFF2-40B4-BE49-F238E27FC236}">
                      <a16:creationId xmlns:a16="http://schemas.microsoft.com/office/drawing/2014/main" id="{ECDA1B30-1391-1A14-E145-67653058EEC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95">
                  <a:extLst>
                    <a:ext uri="{FF2B5EF4-FFF2-40B4-BE49-F238E27FC236}">
                      <a16:creationId xmlns:a16="http://schemas.microsoft.com/office/drawing/2014/main" id="{4CB567A1-A5E7-E4B4-CFFF-3BA159E09E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49F07E19-A6EB-00F9-06FA-A9D76F450C14}"/>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1973ECBD-E20E-85B5-A74A-2F4B65172B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5">
                  <a:extLst>
                    <a:ext uri="{FF2B5EF4-FFF2-40B4-BE49-F238E27FC236}">
                      <a16:creationId xmlns:a16="http://schemas.microsoft.com/office/drawing/2014/main" id="{E892AD59-BFB3-E8CE-759E-09A5E8CC09A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5">
                  <a:extLst>
                    <a:ext uri="{FF2B5EF4-FFF2-40B4-BE49-F238E27FC236}">
                      <a16:creationId xmlns:a16="http://schemas.microsoft.com/office/drawing/2014/main" id="{3257B740-78A9-AE5A-A48C-7E475CA5546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id="{534BD2D9-95B1-636C-CC09-E2070228380A}"/>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F8EF1F3E-71E5-F862-FE98-E4C8738C292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CADF335E-57F6-2E38-122A-DC5762DC90D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5">
                  <a:extLst>
                    <a:ext uri="{FF2B5EF4-FFF2-40B4-BE49-F238E27FC236}">
                      <a16:creationId xmlns:a16="http://schemas.microsoft.com/office/drawing/2014/main" id="{8F989C2E-96D7-711F-678F-51CFC93592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a:extLst>
                  <a:ext uri="{FF2B5EF4-FFF2-40B4-BE49-F238E27FC236}">
                    <a16:creationId xmlns:a16="http://schemas.microsoft.com/office/drawing/2014/main" id="{A32F1EB6-8C69-7B5E-A0D6-240C0FC5B628}"/>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85F55892-6BE1-47FD-0928-81C65BC2DDE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5">
                  <a:extLst>
                    <a:ext uri="{FF2B5EF4-FFF2-40B4-BE49-F238E27FC236}">
                      <a16:creationId xmlns:a16="http://schemas.microsoft.com/office/drawing/2014/main" id="{A046AE19-C999-4E00-802F-B4D7F7D66A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5">
                  <a:extLst>
                    <a:ext uri="{FF2B5EF4-FFF2-40B4-BE49-F238E27FC236}">
                      <a16:creationId xmlns:a16="http://schemas.microsoft.com/office/drawing/2014/main" id="{E54CBAC5-44FD-1C88-16B3-ABE2C92E8E2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F93BD44E-12FA-BA6C-AA15-041F2D735882}"/>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B23ADD05-AE4A-21F9-B6AB-E3CDD4B7662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5">
                  <a:extLst>
                    <a:ext uri="{FF2B5EF4-FFF2-40B4-BE49-F238E27FC236}">
                      <a16:creationId xmlns:a16="http://schemas.microsoft.com/office/drawing/2014/main" id="{FDD79F79-5A76-79D0-DC87-519A1F1DEA7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5">
                  <a:extLst>
                    <a:ext uri="{FF2B5EF4-FFF2-40B4-BE49-F238E27FC236}">
                      <a16:creationId xmlns:a16="http://schemas.microsoft.com/office/drawing/2014/main" id="{5894FB06-AD21-ACBC-6A67-EB1F270F114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A003B227-CCEA-232F-D2BD-2B0248C9104D}"/>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0F227EF3-6AED-6717-0A02-8C4406808E5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5">
                  <a:extLst>
                    <a:ext uri="{FF2B5EF4-FFF2-40B4-BE49-F238E27FC236}">
                      <a16:creationId xmlns:a16="http://schemas.microsoft.com/office/drawing/2014/main" id="{20F7C60F-2DCD-399F-CECF-ECBCF456390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95">
                  <a:extLst>
                    <a:ext uri="{FF2B5EF4-FFF2-40B4-BE49-F238E27FC236}">
                      <a16:creationId xmlns:a16="http://schemas.microsoft.com/office/drawing/2014/main" id="{2C550306-ABF2-0007-72CE-C069BB88BA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a:extLst>
                  <a:ext uri="{FF2B5EF4-FFF2-40B4-BE49-F238E27FC236}">
                    <a16:creationId xmlns:a16="http://schemas.microsoft.com/office/drawing/2014/main" id="{3DF7819D-0137-247B-9321-F5D195EBFC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AF4BAE80-1281-E182-239E-FBFA9906E23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5">
                  <a:extLst>
                    <a:ext uri="{FF2B5EF4-FFF2-40B4-BE49-F238E27FC236}">
                      <a16:creationId xmlns:a16="http://schemas.microsoft.com/office/drawing/2014/main" id="{C247BF67-D6A3-C2D8-CB41-48935BED2ED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5">
                  <a:extLst>
                    <a:ext uri="{FF2B5EF4-FFF2-40B4-BE49-F238E27FC236}">
                      <a16:creationId xmlns:a16="http://schemas.microsoft.com/office/drawing/2014/main" id="{C410E7E2-6990-FBD3-A000-E6276502BB0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5" name="Pictureplaceholder">
            <a:extLst>
              <a:ext uri="{FF2B5EF4-FFF2-40B4-BE49-F238E27FC236}">
                <a16:creationId xmlns:a16="http://schemas.microsoft.com/office/drawing/2014/main" id="{C7A4651C-9F6A-95E2-8CA1-38DB6B8BA231}"/>
              </a:ext>
            </a:extLst>
          </p:cNvPr>
          <p:cNvSpPr>
            <a:spLocks noGrp="1" noChangeAspect="1"/>
          </p:cNvSpPr>
          <p:nvPr userDrawn="1">
            <p:ph type="pic" sz="quarter" idx="16"/>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dirty="0"/>
              <a:t>Click icon to add picture</a:t>
            </a:r>
          </a:p>
        </p:txBody>
      </p:sp>
      <p:sp>
        <p:nvSpPr>
          <p:cNvPr id="8" name="Color box">
            <a:extLst>
              <a:ext uri="{FF2B5EF4-FFF2-40B4-BE49-F238E27FC236}">
                <a16:creationId xmlns:a16="http://schemas.microsoft.com/office/drawing/2014/main" id="{0B6DC0EF-94DB-176C-D480-E060D13F6DD8}"/>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fbb58066-39b0-44a6-8d79-42d005fb15ab&quot;}}" title="Form.Cigna_Confidentiality.Cigna_confidentiality">
            <a:extLst>
              <a:ext uri="{FF2B5EF4-FFF2-40B4-BE49-F238E27FC236}">
                <a16:creationId xmlns:a16="http://schemas.microsoft.com/office/drawing/2014/main" id="{EE5F381B-7FC1-0C15-B7C7-5EA4E1E0A086}"/>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10" name="Legal dynamic" descr="{&quot;templafy&quot;:{&quot;id&quot;:&quot;09a976bf-a9a2-414c-98e8-9b007c4e15a6&quot;}}" title="Form.Cigna_Confidentiality.EvernorthConfidentiality">
            <a:extLst>
              <a:ext uri="{FF2B5EF4-FFF2-40B4-BE49-F238E27FC236}">
                <a16:creationId xmlns:a16="http://schemas.microsoft.com/office/drawing/2014/main" id="{9ABB48F7-B2B0-FB22-32AE-C355DF8733F0}"/>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254377747" name="Dynamic logo dark mint" descr="{&quot;templafy&quot;:{&quot;id&quot;:&quot;1d4f8d7e-d613-42f2-87ce-35f0d2db228a&quot;}}"/>
          <p:cNvPicPr>
            <a:picLocks noChangeAspect="1"/>
          </p:cNvPicPr>
          <p:nvPr/>
        </p:nvPicPr>
        <p:blipFill>
          <a:blip r:embed="rId2"/>
          <a:stretch>
            <a:fillRect/>
          </a:stretch>
        </p:blipFill>
        <p:spPr>
          <a:xfrm>
            <a:off x="346677" y="5882400"/>
            <a:ext cx="2145600" cy="756000"/>
          </a:xfrm>
          <a:prstGeom prst="rect">
            <a:avLst/>
          </a:prstGeom>
        </p:spPr>
      </p:pic>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2" name="Footer Placeholder 11">
            <a:extLst>
              <a:ext uri="{FF2B5EF4-FFF2-40B4-BE49-F238E27FC236}">
                <a16:creationId xmlns:a16="http://schemas.microsoft.com/office/drawing/2014/main" id="{122418F2-37A7-ABF4-7B0B-FA910A9D6D2B}"/>
              </a:ext>
            </a:extLst>
          </p:cNvPr>
          <p:cNvSpPr>
            <a:spLocks noGrp="1"/>
          </p:cNvSpPr>
          <p:nvPr userDrawn="1">
            <p:ph type="ftr" sz="quarter" idx="18"/>
          </p:nvPr>
        </p:nvSpPr>
        <p:spPr/>
        <p:txBody>
          <a:bodyPr/>
          <a:lstStyle>
            <a:lvl1pPr>
              <a:defRPr>
                <a:solidFill>
                  <a:srgbClr val="002F32"/>
                </a:solidFill>
              </a:defRPr>
            </a:lvl1pPr>
          </a:lstStyle>
          <a:p>
            <a:endParaRPr lang="en-US" dirty="0"/>
          </a:p>
        </p:txBody>
      </p:sp>
      <p:sp>
        <p:nvSpPr>
          <p:cNvPr id="11" name="Date Placeholder 10">
            <a:extLst>
              <a:ext uri="{FF2B5EF4-FFF2-40B4-BE49-F238E27FC236}">
                <a16:creationId xmlns:a16="http://schemas.microsoft.com/office/drawing/2014/main" id="{706D5EE2-F50B-8C0C-9A32-D0E547BD58C7}"/>
              </a:ext>
            </a:extLst>
          </p:cNvPr>
          <p:cNvSpPr>
            <a:spLocks noGrp="1"/>
          </p:cNvSpPr>
          <p:nvPr userDrawn="1">
            <p:ph type="dt" sz="half" idx="17"/>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11313334"/>
      </p:ext>
    </p:extLst>
  </p:cSld>
  <p:clrMapOvr>
    <a:masterClrMapping/>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 Quote and Imag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7" name="Group 16">
            <a:extLst>
              <a:ext uri="{FF2B5EF4-FFF2-40B4-BE49-F238E27FC236}">
                <a16:creationId xmlns:a16="http://schemas.microsoft.com/office/drawing/2014/main" id="{77AF6387-F7A2-E71D-56E8-FA9E856216AF}"/>
              </a:ext>
            </a:extLst>
          </p:cNvPr>
          <p:cNvGrpSpPr>
            <a:grpSpLocks noGrp="1" noUngrp="1" noRot="1" noMove="1" noResize="1"/>
          </p:cNvGrpSpPr>
          <p:nvPr userDrawn="1"/>
        </p:nvGrpSpPr>
        <p:grpSpPr>
          <a:xfrm>
            <a:off x="3538575" y="4314726"/>
            <a:ext cx="8653425" cy="2543274"/>
            <a:chOff x="3538575" y="4314726"/>
            <a:chExt cx="8653425" cy="2543274"/>
          </a:xfrm>
        </p:grpSpPr>
        <p:sp>
          <p:nvSpPr>
            <p:cNvPr id="16" name="Freeform: Shape 15">
              <a:extLst>
                <a:ext uri="{FF2B5EF4-FFF2-40B4-BE49-F238E27FC236}">
                  <a16:creationId xmlns:a16="http://schemas.microsoft.com/office/drawing/2014/main" id="{FCD1BAD1-EF59-10B2-BBD9-175E33523BF3}"/>
                </a:ext>
              </a:extLst>
            </p:cNvPr>
            <p:cNvSpPr>
              <a:spLocks noGrp="1" noRot="1" noMove="1" noResize="1" noEditPoints="1" noAdjustHandles="1" noChangeArrowheads="1" noChangeShapeType="1"/>
            </p:cNvSpPr>
            <p:nvPr userDrawn="1"/>
          </p:nvSpPr>
          <p:spPr>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58" name="Freeform 17">
              <a:extLst>
                <a:ext uri="{FF2B5EF4-FFF2-40B4-BE49-F238E27FC236}">
                  <a16:creationId xmlns:a16="http://schemas.microsoft.com/office/drawing/2014/main" id="{549C1EAC-381C-CFB1-CA09-B651B3899B0F}"/>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59" name="Group 58">
              <a:extLst>
                <a:ext uri="{FF2B5EF4-FFF2-40B4-BE49-F238E27FC236}">
                  <a16:creationId xmlns:a16="http://schemas.microsoft.com/office/drawing/2014/main" id="{784A2791-62D3-1D78-8080-36E4739C4F72}"/>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60" name="Group 59">
                <a:extLst>
                  <a:ext uri="{FF2B5EF4-FFF2-40B4-BE49-F238E27FC236}">
                    <a16:creationId xmlns:a16="http://schemas.microsoft.com/office/drawing/2014/main" id="{88840B0E-32BD-FCAF-CA38-6F664E9CAE05}"/>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9C71D04A-BE21-2FD7-9112-F63BD6018D17}"/>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24778BE-A234-234F-0F80-D4CF988A1AE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95">
                    <a:extLst>
                      <a:ext uri="{FF2B5EF4-FFF2-40B4-BE49-F238E27FC236}">
                        <a16:creationId xmlns:a16="http://schemas.microsoft.com/office/drawing/2014/main" id="{F1567979-1868-6549-92F1-D8D21A8B9F2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95">
                    <a:extLst>
                      <a:ext uri="{FF2B5EF4-FFF2-40B4-BE49-F238E27FC236}">
                        <a16:creationId xmlns:a16="http://schemas.microsoft.com/office/drawing/2014/main" id="{930C9143-CE5A-36E4-3BC6-3D23C41885A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0" name="Group 89">
                  <a:extLst>
                    <a:ext uri="{FF2B5EF4-FFF2-40B4-BE49-F238E27FC236}">
                      <a16:creationId xmlns:a16="http://schemas.microsoft.com/office/drawing/2014/main" id="{8C655A00-9F4B-A363-5974-89D35E2393C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3F64E590-1020-59F8-973F-B821F2ED5D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5">
                    <a:extLst>
                      <a:ext uri="{FF2B5EF4-FFF2-40B4-BE49-F238E27FC236}">
                        <a16:creationId xmlns:a16="http://schemas.microsoft.com/office/drawing/2014/main" id="{C8DA0949-457C-DC4D-0EF6-6658FCCC2A2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95">
                    <a:extLst>
                      <a:ext uri="{FF2B5EF4-FFF2-40B4-BE49-F238E27FC236}">
                        <a16:creationId xmlns:a16="http://schemas.microsoft.com/office/drawing/2014/main" id="{2C8DE873-C1BB-57C0-B9E7-EBFDB06990E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1" name="Group 60">
                <a:extLst>
                  <a:ext uri="{FF2B5EF4-FFF2-40B4-BE49-F238E27FC236}">
                    <a16:creationId xmlns:a16="http://schemas.microsoft.com/office/drawing/2014/main" id="{FA48A02D-D31E-EE6A-E3FE-610755D6640A}"/>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6BC73CF9-20AD-7301-7E96-785DEF2E4DE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5">
                  <a:extLst>
                    <a:ext uri="{FF2B5EF4-FFF2-40B4-BE49-F238E27FC236}">
                      <a16:creationId xmlns:a16="http://schemas.microsoft.com/office/drawing/2014/main" id="{223C381C-BFFE-B985-E43D-A422E515B92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95">
                  <a:extLst>
                    <a:ext uri="{FF2B5EF4-FFF2-40B4-BE49-F238E27FC236}">
                      <a16:creationId xmlns:a16="http://schemas.microsoft.com/office/drawing/2014/main" id="{1F4DF2A3-66F8-26E8-D416-9E6E4E79F1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a:extLst>
                  <a:ext uri="{FF2B5EF4-FFF2-40B4-BE49-F238E27FC236}">
                    <a16:creationId xmlns:a16="http://schemas.microsoft.com/office/drawing/2014/main" id="{DDB7BA4E-DC11-6FBC-7D97-951EB0D390EF}"/>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74B242FE-5747-B64D-F77C-E9EA0202211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5">
                  <a:extLst>
                    <a:ext uri="{FF2B5EF4-FFF2-40B4-BE49-F238E27FC236}">
                      <a16:creationId xmlns:a16="http://schemas.microsoft.com/office/drawing/2014/main" id="{676C19E4-8392-2C67-6921-3AE800C04D5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5">
                  <a:extLst>
                    <a:ext uri="{FF2B5EF4-FFF2-40B4-BE49-F238E27FC236}">
                      <a16:creationId xmlns:a16="http://schemas.microsoft.com/office/drawing/2014/main" id="{305913DB-2347-7813-F59F-E40334445F4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62">
                <a:extLst>
                  <a:ext uri="{FF2B5EF4-FFF2-40B4-BE49-F238E27FC236}">
                    <a16:creationId xmlns:a16="http://schemas.microsoft.com/office/drawing/2014/main" id="{36140475-B842-7510-907D-7AD30C31DD0C}"/>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6FBACA6D-0CF6-BF3A-BC35-56A7CE35EF5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F19CA27B-660D-55FE-384B-7E13A519CD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95">
                  <a:extLst>
                    <a:ext uri="{FF2B5EF4-FFF2-40B4-BE49-F238E27FC236}">
                      <a16:creationId xmlns:a16="http://schemas.microsoft.com/office/drawing/2014/main" id="{C9311207-F457-D42E-C945-2F91F110E3D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a:extLst>
                  <a:ext uri="{FF2B5EF4-FFF2-40B4-BE49-F238E27FC236}">
                    <a16:creationId xmlns:a16="http://schemas.microsoft.com/office/drawing/2014/main" id="{33540548-BF19-4724-D8E8-DE0623E35FC3}"/>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73179480-32B1-CB20-72F7-2D3E73B6EEC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5">
                  <a:extLst>
                    <a:ext uri="{FF2B5EF4-FFF2-40B4-BE49-F238E27FC236}">
                      <a16:creationId xmlns:a16="http://schemas.microsoft.com/office/drawing/2014/main" id="{D75FA4FE-BCF4-58EA-00B8-26060D2ADDB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95">
                  <a:extLst>
                    <a:ext uri="{FF2B5EF4-FFF2-40B4-BE49-F238E27FC236}">
                      <a16:creationId xmlns:a16="http://schemas.microsoft.com/office/drawing/2014/main" id="{8637F1C8-0F9D-9D5B-F1E6-03DFA441B0C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970127B0-8D72-7E1A-76F4-5FBCE6C9A3E7}"/>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7CD5998D-6F5A-FB7B-9F95-B906CFE939A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5">
                  <a:extLst>
                    <a:ext uri="{FF2B5EF4-FFF2-40B4-BE49-F238E27FC236}">
                      <a16:creationId xmlns:a16="http://schemas.microsoft.com/office/drawing/2014/main" id="{CAFA89F2-7102-946C-DAC0-8ED6F9832B1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95">
                  <a:extLst>
                    <a:ext uri="{FF2B5EF4-FFF2-40B4-BE49-F238E27FC236}">
                      <a16:creationId xmlns:a16="http://schemas.microsoft.com/office/drawing/2014/main" id="{0172026A-D930-6359-5A8A-BEAB59F536D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6" name="Group 65">
                <a:extLst>
                  <a:ext uri="{FF2B5EF4-FFF2-40B4-BE49-F238E27FC236}">
                    <a16:creationId xmlns:a16="http://schemas.microsoft.com/office/drawing/2014/main" id="{2F5B7406-2D3C-94AF-4DA5-4370A78D9479}"/>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6E4C7DCB-0BC2-CEA8-2019-A82CC3279286}"/>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95">
                  <a:extLst>
                    <a:ext uri="{FF2B5EF4-FFF2-40B4-BE49-F238E27FC236}">
                      <a16:creationId xmlns:a16="http://schemas.microsoft.com/office/drawing/2014/main" id="{3207CE0A-FE49-CEC0-933F-5274C30D88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95">
                  <a:extLst>
                    <a:ext uri="{FF2B5EF4-FFF2-40B4-BE49-F238E27FC236}">
                      <a16:creationId xmlns:a16="http://schemas.microsoft.com/office/drawing/2014/main" id="{71C6A356-CD89-5AA4-6597-1BF11056BEE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a:extLst>
                  <a:ext uri="{FF2B5EF4-FFF2-40B4-BE49-F238E27FC236}">
                    <a16:creationId xmlns:a16="http://schemas.microsoft.com/office/drawing/2014/main" id="{A004D100-08F3-3557-067D-D19946C9BC0C}"/>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721A4F82-2AD3-66D7-2628-D91E045FE49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5">
                  <a:extLst>
                    <a:ext uri="{FF2B5EF4-FFF2-40B4-BE49-F238E27FC236}">
                      <a16:creationId xmlns:a16="http://schemas.microsoft.com/office/drawing/2014/main" id="{755C3D09-2B2E-AAD4-AD0F-4764BE26C8E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5">
                  <a:extLst>
                    <a:ext uri="{FF2B5EF4-FFF2-40B4-BE49-F238E27FC236}">
                      <a16:creationId xmlns:a16="http://schemas.microsoft.com/office/drawing/2014/main" id="{CCF64737-3DB4-5C34-8A38-53A24062AE9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6" name="Pictureplaceholder">
            <a:extLst>
              <a:ext uri="{FF2B5EF4-FFF2-40B4-BE49-F238E27FC236}">
                <a16:creationId xmlns:a16="http://schemas.microsoft.com/office/drawing/2014/main" id="{9315929D-D762-A5C0-0D8B-DAEC35D69CA9}"/>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dirty="0"/>
              <a:t>Click icon to add picture</a:t>
            </a:r>
          </a:p>
        </p:txBody>
      </p:sp>
      <p:sp>
        <p:nvSpPr>
          <p:cNvPr id="8" name="Color box">
            <a:extLst>
              <a:ext uri="{FF2B5EF4-FFF2-40B4-BE49-F238E27FC236}">
                <a16:creationId xmlns:a16="http://schemas.microsoft.com/office/drawing/2014/main" id="{52792367-F540-6B1C-710E-223A9CA87948}"/>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2f960751-d65c-4851-8d2a-5bd50b8c2669&quot;}}" title="Form.Cigna_Confidentiality.Cigna_confidentiality">
            <a:extLst>
              <a:ext uri="{FF2B5EF4-FFF2-40B4-BE49-F238E27FC236}">
                <a16:creationId xmlns:a16="http://schemas.microsoft.com/office/drawing/2014/main" id="{E8B203CE-5888-70A2-06CF-5423C614AC21}"/>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0" name="Legal dynamic" descr="{&quot;templafy&quot;:{&quot;id&quot;:&quot;3444d447-0149-4d25-a8ae-fae3262aad06&quot;}}" title="Form.Cigna_Confidentiality.EvernorthConfidentiality">
            <a:extLst>
              <a:ext uri="{FF2B5EF4-FFF2-40B4-BE49-F238E27FC236}">
                <a16:creationId xmlns:a16="http://schemas.microsoft.com/office/drawing/2014/main" id="{AF5FC06E-BA0D-AC11-4D1F-E2A7435CE463}"/>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158775468" name="Dynamic logo hypermint" descr="{&quot;templafy&quot;:{&quot;id&quot;:&quot;273fd8f2-95a6-408e-946d-152ede88fa8e&quot;}}"/>
          <p:cNvPicPr>
            <a:picLocks noChangeAspect="1"/>
          </p:cNvPicPr>
          <p:nvPr/>
        </p:nvPicPr>
        <p:blipFill>
          <a:blip r:embed="rId2"/>
          <a:stretch>
            <a:fillRect/>
          </a:stretch>
        </p:blipFill>
        <p:spPr>
          <a:xfrm>
            <a:off x="346677" y="5882400"/>
            <a:ext cx="2145600" cy="756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3" name="Footer Placeholder 12">
            <a:extLst>
              <a:ext uri="{FF2B5EF4-FFF2-40B4-BE49-F238E27FC236}">
                <a16:creationId xmlns:a16="http://schemas.microsoft.com/office/drawing/2014/main" id="{DEE5B30E-5E44-5853-6F6D-9DCD67EA32A9}"/>
              </a:ext>
            </a:extLst>
          </p:cNvPr>
          <p:cNvSpPr>
            <a:spLocks noGrp="1"/>
          </p:cNvSpPr>
          <p:nvPr userDrawn="1">
            <p:ph type="ftr" sz="quarter" idx="19"/>
          </p:nvPr>
        </p:nvSpPr>
        <p:spPr/>
        <p:txBody>
          <a:bodyPr/>
          <a:lstStyle>
            <a:lvl1pPr>
              <a:defRPr>
                <a:solidFill>
                  <a:srgbClr val="002F32"/>
                </a:solidFill>
              </a:defRPr>
            </a:lvl1pPr>
          </a:lstStyle>
          <a:p>
            <a:endParaRPr lang="en-US" dirty="0"/>
          </a:p>
        </p:txBody>
      </p:sp>
      <p:sp>
        <p:nvSpPr>
          <p:cNvPr id="11" name="Date Placeholder 10">
            <a:extLst>
              <a:ext uri="{FF2B5EF4-FFF2-40B4-BE49-F238E27FC236}">
                <a16:creationId xmlns:a16="http://schemas.microsoft.com/office/drawing/2014/main" id="{4208A86B-546C-BAFB-796E-4890F0F6E16A}"/>
              </a:ext>
            </a:extLst>
          </p:cNvPr>
          <p:cNvSpPr>
            <a:spLocks noGrp="1"/>
          </p:cNvSpPr>
          <p:nvPr userDrawn="1">
            <p:ph type="dt" sz="half" idx="18"/>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308978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 Quote and Imag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57" name="Group 56">
            <a:extLst>
              <a:ext uri="{FF2B5EF4-FFF2-40B4-BE49-F238E27FC236}">
                <a16:creationId xmlns:a16="http://schemas.microsoft.com/office/drawing/2014/main" id="{EC0D91F4-9305-73FB-201B-7D09214BE395}"/>
              </a:ext>
            </a:extLst>
          </p:cNvPr>
          <p:cNvGrpSpPr>
            <a:grpSpLocks noGrp="1" noUngrp="1" noRot="1" noMove="1" noResize="1"/>
          </p:cNvGrpSpPr>
          <p:nvPr userDrawn="1"/>
        </p:nvGrpSpPr>
        <p:grpSpPr bwMode="ltGray">
          <a:xfrm>
            <a:off x="3538575" y="4314726"/>
            <a:ext cx="8653425" cy="2543274"/>
            <a:chOff x="3538575" y="4314726"/>
            <a:chExt cx="8653425" cy="2543274"/>
          </a:xfrm>
        </p:grpSpPr>
        <p:sp>
          <p:nvSpPr>
            <p:cNvPr id="56" name="Freeform: Shape 55">
              <a:extLst>
                <a:ext uri="{FF2B5EF4-FFF2-40B4-BE49-F238E27FC236}">
                  <a16:creationId xmlns:a16="http://schemas.microsoft.com/office/drawing/2014/main" id="{02B8D5D3-EA0B-8446-CBBE-AF723AB1E36F}"/>
                </a:ext>
              </a:extLst>
            </p:cNvPr>
            <p:cNvSpPr>
              <a:spLocks noGrp="1" noRot="1" noMove="1" noResize="1" noEditPoints="1" noAdjustHandles="1" noChangeArrowheads="1" noChangeShapeType="1"/>
            </p:cNvSpPr>
            <p:nvPr userDrawn="1"/>
          </p:nvSpPr>
          <p:spPr bwMode="ltGray">
            <a:xfrm>
              <a:off x="9086175" y="4314726"/>
              <a:ext cx="3105825" cy="2543274"/>
            </a:xfrm>
            <a:custGeom>
              <a:avLst/>
              <a:gdLst>
                <a:gd name="connsiteX0" fmla="*/ 1914660 w 3105825"/>
                <a:gd name="connsiteY0" fmla="*/ 0 h 2543274"/>
                <a:gd name="connsiteX1" fmla="*/ 2871990 w 3105825"/>
                <a:gd name="connsiteY1" fmla="*/ 0 h 2543274"/>
                <a:gd name="connsiteX2" fmla="*/ 3069033 w 3105825"/>
                <a:gd name="connsiteY2" fmla="*/ 68041 h 2543274"/>
                <a:gd name="connsiteX3" fmla="*/ 3105825 w 3105825"/>
                <a:gd name="connsiteY3" fmla="*/ 103964 h 2543274"/>
                <a:gd name="connsiteX4" fmla="*/ 3105825 w 3105825"/>
                <a:gd name="connsiteY4" fmla="*/ 2543274 h 2543274"/>
                <a:gd name="connsiteX5" fmla="*/ 0 w 3105825"/>
                <a:gd name="connsiteY5" fmla="*/ 2543274 h 2543274"/>
                <a:gd name="connsiteX6" fmla="*/ 0 w 3105825"/>
                <a:gd name="connsiteY6" fmla="*/ 1914659 h 2543274"/>
                <a:gd name="connsiteX7" fmla="*/ 319110 w 3105825"/>
                <a:gd name="connsiteY7" fmla="*/ 1595549 h 2543274"/>
                <a:gd name="connsiteX8" fmla="*/ 1356217 w 3105825"/>
                <a:gd name="connsiteY8" fmla="*/ 1595549 h 2543274"/>
                <a:gd name="connsiteX9" fmla="*/ 1595550 w 3105825"/>
                <a:gd name="connsiteY9" fmla="*/ 1356217 h 2543274"/>
                <a:gd name="connsiteX10" fmla="*/ 1595550 w 3105825"/>
                <a:gd name="connsiteY10" fmla="*/ 319110 h 2543274"/>
                <a:gd name="connsiteX11" fmla="*/ 1914660 w 3105825"/>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825" h="2543274">
                  <a:moveTo>
                    <a:pt x="1914660" y="0"/>
                  </a:moveTo>
                  <a:lnTo>
                    <a:pt x="2871990" y="0"/>
                  </a:lnTo>
                  <a:cubicBezTo>
                    <a:pt x="2946370" y="0"/>
                    <a:pt x="3014786" y="25416"/>
                    <a:pt x="3069033" y="68041"/>
                  </a:cubicBezTo>
                  <a:lnTo>
                    <a:pt x="3105825" y="103964"/>
                  </a:lnTo>
                  <a:lnTo>
                    <a:pt x="3105825"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6" name="Freeform 17">
              <a:extLst>
                <a:ext uri="{FF2B5EF4-FFF2-40B4-BE49-F238E27FC236}">
                  <a16:creationId xmlns:a16="http://schemas.microsoft.com/office/drawing/2014/main" id="{133A65BB-5447-C6CE-181A-428F387BF160}"/>
                </a:ext>
              </a:extLst>
            </p:cNvPr>
            <p:cNvSpPr>
              <a:spLocks noGrp="1" noRot="1" noMove="1" noResize="1" noEditPoints="1" noAdjustHandles="1" noChangeArrowheads="1" noChangeShapeType="1"/>
            </p:cNvSpPr>
            <p:nvPr userDrawn="1"/>
          </p:nvSpPr>
          <p:spPr bwMode="ltGray">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nvGrpSpPr>
            <p:cNvPr id="18" name="Group 17">
              <a:extLst>
                <a:ext uri="{FF2B5EF4-FFF2-40B4-BE49-F238E27FC236}">
                  <a16:creationId xmlns:a16="http://schemas.microsoft.com/office/drawing/2014/main" id="{07BB0B6B-D0E5-5062-9C47-D616B3FFC808}"/>
                </a:ext>
              </a:extLst>
            </p:cNvPr>
            <p:cNvGrpSpPr>
              <a:grpSpLocks noGrp="1" noUngrp="1" noRot="1" noMove="1" noResize="1"/>
            </p:cNvGrpSpPr>
            <p:nvPr userDrawn="1"/>
          </p:nvGrpSpPr>
          <p:grpSpPr bwMode="ltGray">
            <a:xfrm>
              <a:off x="3731134" y="4555175"/>
              <a:ext cx="4366883" cy="2228438"/>
              <a:chOff x="3644852" y="4555175"/>
              <a:chExt cx="4366883" cy="2228438"/>
            </a:xfrm>
            <a:solidFill>
              <a:schemeClr val="accent1"/>
            </a:solidFill>
          </p:grpSpPr>
          <p:grpSp>
            <p:nvGrpSpPr>
              <p:cNvPr id="19" name="Group 18">
                <a:extLst>
                  <a:ext uri="{FF2B5EF4-FFF2-40B4-BE49-F238E27FC236}">
                    <a16:creationId xmlns:a16="http://schemas.microsoft.com/office/drawing/2014/main" id="{9A90E0AB-EB9B-3115-E097-4E383BCB40BC}"/>
                  </a:ext>
                </a:extLst>
              </p:cNvPr>
              <p:cNvGrpSpPr>
                <a:grpSpLocks noGrp="1" noUngrp="1" noRot="1" noMove="1" noResize="1"/>
              </p:cNvGrpSpPr>
              <p:nvPr userDrawn="1"/>
            </p:nvGrpSpPr>
            <p:grpSpPr bwMode="ltGray">
              <a:xfrm>
                <a:off x="5248227" y="4555175"/>
                <a:ext cx="1160133" cy="621888"/>
                <a:chOff x="5248227" y="4555175"/>
                <a:chExt cx="1160133" cy="621888"/>
              </a:xfrm>
              <a:grpFill/>
            </p:grpSpPr>
            <p:grpSp>
              <p:nvGrpSpPr>
                <p:cNvPr id="48" name="Group 47">
                  <a:extLst>
                    <a:ext uri="{FF2B5EF4-FFF2-40B4-BE49-F238E27FC236}">
                      <a16:creationId xmlns:a16="http://schemas.microsoft.com/office/drawing/2014/main" id="{9F486D96-5559-B572-D39C-38F41A47EDF2}"/>
                    </a:ext>
                  </a:extLst>
                </p:cNvPr>
                <p:cNvGrpSpPr>
                  <a:grpSpLocks noGrp="1" noUngrp="1" noRot="1" noMove="1" noResize="1"/>
                </p:cNvGrpSpPr>
                <p:nvPr userDrawn="1"/>
              </p:nvGrpSpPr>
              <p:grpSpPr bwMode="ltGray">
                <a:xfrm>
                  <a:off x="5248227" y="4555175"/>
                  <a:ext cx="1160133" cy="88488"/>
                  <a:chOff x="5248227" y="4555175"/>
                  <a:chExt cx="1160133" cy="88488"/>
                </a:xfrm>
                <a:grpFill/>
              </p:grpSpPr>
              <p:sp>
                <p:nvSpPr>
                  <p:cNvPr id="53" name="Freeform 95">
                    <a:extLst>
                      <a:ext uri="{FF2B5EF4-FFF2-40B4-BE49-F238E27FC236}">
                        <a16:creationId xmlns:a16="http://schemas.microsoft.com/office/drawing/2014/main" id="{869676FB-983E-5DDF-E987-F46F6A83515F}"/>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5">
                    <a:extLst>
                      <a:ext uri="{FF2B5EF4-FFF2-40B4-BE49-F238E27FC236}">
                        <a16:creationId xmlns:a16="http://schemas.microsoft.com/office/drawing/2014/main" id="{B1E2BD59-3920-F876-B299-D920D5317A1B}"/>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5">
                    <a:extLst>
                      <a:ext uri="{FF2B5EF4-FFF2-40B4-BE49-F238E27FC236}">
                        <a16:creationId xmlns:a16="http://schemas.microsoft.com/office/drawing/2014/main" id="{6B7B2A0A-B96C-827D-D027-DBA6D3812A4F}"/>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 name="Group 48">
                  <a:extLst>
                    <a:ext uri="{FF2B5EF4-FFF2-40B4-BE49-F238E27FC236}">
                      <a16:creationId xmlns:a16="http://schemas.microsoft.com/office/drawing/2014/main" id="{DD1F9028-F2E1-9EEE-FD9B-0EA473C5817A}"/>
                    </a:ext>
                  </a:extLst>
                </p:cNvPr>
                <p:cNvGrpSpPr>
                  <a:grpSpLocks noGrp="1" noUngrp="1" noRot="1" noMove="1" noResize="1"/>
                </p:cNvGrpSpPr>
                <p:nvPr userDrawn="1"/>
              </p:nvGrpSpPr>
              <p:grpSpPr bwMode="ltGray">
                <a:xfrm>
                  <a:off x="5248227" y="5088575"/>
                  <a:ext cx="1160133" cy="88488"/>
                  <a:chOff x="5248227" y="4555175"/>
                  <a:chExt cx="1160133" cy="88488"/>
                </a:xfrm>
                <a:grpFill/>
              </p:grpSpPr>
              <p:sp>
                <p:nvSpPr>
                  <p:cNvPr id="50" name="Freeform 95">
                    <a:extLst>
                      <a:ext uri="{FF2B5EF4-FFF2-40B4-BE49-F238E27FC236}">
                        <a16:creationId xmlns:a16="http://schemas.microsoft.com/office/drawing/2014/main" id="{45DBAEF5-2835-16A3-6C8B-56E74E5F2253}"/>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5">
                    <a:extLst>
                      <a:ext uri="{FF2B5EF4-FFF2-40B4-BE49-F238E27FC236}">
                        <a16:creationId xmlns:a16="http://schemas.microsoft.com/office/drawing/2014/main" id="{8ED9055E-E9AE-E5FC-8E03-29AFD92CD911}"/>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5">
                    <a:extLst>
                      <a:ext uri="{FF2B5EF4-FFF2-40B4-BE49-F238E27FC236}">
                        <a16:creationId xmlns:a16="http://schemas.microsoft.com/office/drawing/2014/main" id="{3C2663FB-4E9A-C02A-3747-A4A677581FA0}"/>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A21E0853-A6A9-3125-BA1B-ACCBC8372103}"/>
                  </a:ext>
                </a:extLst>
              </p:cNvPr>
              <p:cNvGrpSpPr>
                <a:grpSpLocks noGrp="1" noUngrp="1" noRot="1" noMove="1" noResize="1"/>
              </p:cNvGrpSpPr>
              <p:nvPr userDrawn="1"/>
            </p:nvGrpSpPr>
            <p:grpSpPr bwMode="ltGray">
              <a:xfrm>
                <a:off x="5248227" y="5625150"/>
                <a:ext cx="1160133" cy="88488"/>
                <a:chOff x="5248227" y="4555175"/>
                <a:chExt cx="1160133" cy="88488"/>
              </a:xfrm>
              <a:grpFill/>
            </p:grpSpPr>
            <p:sp>
              <p:nvSpPr>
                <p:cNvPr id="45" name="Freeform 95">
                  <a:extLst>
                    <a:ext uri="{FF2B5EF4-FFF2-40B4-BE49-F238E27FC236}">
                      <a16:creationId xmlns:a16="http://schemas.microsoft.com/office/drawing/2014/main" id="{5C237394-3902-367D-D994-0110F5F16B10}"/>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5">
                  <a:extLst>
                    <a:ext uri="{FF2B5EF4-FFF2-40B4-BE49-F238E27FC236}">
                      <a16:creationId xmlns:a16="http://schemas.microsoft.com/office/drawing/2014/main" id="{89924746-ED31-ABD5-C06E-6294B895C122}"/>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5">
                  <a:extLst>
                    <a:ext uri="{FF2B5EF4-FFF2-40B4-BE49-F238E27FC236}">
                      <a16:creationId xmlns:a16="http://schemas.microsoft.com/office/drawing/2014/main" id="{D60CD105-A11E-1B68-A4AF-42CBD5CC230F}"/>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851CCB3E-C201-D03A-E3DD-95D12D2CE46A}"/>
                  </a:ext>
                </a:extLst>
              </p:cNvPr>
              <p:cNvGrpSpPr>
                <a:grpSpLocks noGrp="1" noUngrp="1" noRot="1" noMove="1" noResize="1"/>
              </p:cNvGrpSpPr>
              <p:nvPr userDrawn="1"/>
            </p:nvGrpSpPr>
            <p:grpSpPr bwMode="ltGray">
              <a:xfrm>
                <a:off x="5248227" y="6158550"/>
                <a:ext cx="1160133" cy="88488"/>
                <a:chOff x="5248227" y="4555175"/>
                <a:chExt cx="1160133" cy="88488"/>
              </a:xfrm>
              <a:grpFill/>
            </p:grpSpPr>
            <p:sp>
              <p:nvSpPr>
                <p:cNvPr id="42" name="Freeform 95">
                  <a:extLst>
                    <a:ext uri="{FF2B5EF4-FFF2-40B4-BE49-F238E27FC236}">
                      <a16:creationId xmlns:a16="http://schemas.microsoft.com/office/drawing/2014/main" id="{890E8BC3-556D-C654-753C-284D2ECAD233}"/>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5">
                  <a:extLst>
                    <a:ext uri="{FF2B5EF4-FFF2-40B4-BE49-F238E27FC236}">
                      <a16:creationId xmlns:a16="http://schemas.microsoft.com/office/drawing/2014/main" id="{60E1A3DE-9179-DBAA-A37B-51B1DA9CAB30}"/>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5">
                  <a:extLst>
                    <a:ext uri="{FF2B5EF4-FFF2-40B4-BE49-F238E27FC236}">
                      <a16:creationId xmlns:a16="http://schemas.microsoft.com/office/drawing/2014/main" id="{5CCF165E-00B9-1ADF-E074-A6879F726517}"/>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AC24A69C-F737-D516-7F69-662DA97CA7DF}"/>
                  </a:ext>
                </a:extLst>
              </p:cNvPr>
              <p:cNvGrpSpPr>
                <a:grpSpLocks noGrp="1" noUngrp="1" noRot="1" noMove="1" noResize="1"/>
              </p:cNvGrpSpPr>
              <p:nvPr userDrawn="1"/>
            </p:nvGrpSpPr>
            <p:grpSpPr bwMode="ltGray">
              <a:xfrm>
                <a:off x="3644852" y="6158550"/>
                <a:ext cx="1160133" cy="88488"/>
                <a:chOff x="5248227" y="4555175"/>
                <a:chExt cx="1160133" cy="88488"/>
              </a:xfrm>
              <a:grpFill/>
            </p:grpSpPr>
            <p:sp>
              <p:nvSpPr>
                <p:cNvPr id="39" name="Freeform 95">
                  <a:extLst>
                    <a:ext uri="{FF2B5EF4-FFF2-40B4-BE49-F238E27FC236}">
                      <a16:creationId xmlns:a16="http://schemas.microsoft.com/office/drawing/2014/main" id="{27FA2C3F-48E7-A2DA-C6FE-6955699BDF91}"/>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5">
                  <a:extLst>
                    <a:ext uri="{FF2B5EF4-FFF2-40B4-BE49-F238E27FC236}">
                      <a16:creationId xmlns:a16="http://schemas.microsoft.com/office/drawing/2014/main" id="{AB957B35-F8C4-3C12-5131-FB57838E2DCC}"/>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95">
                  <a:extLst>
                    <a:ext uri="{FF2B5EF4-FFF2-40B4-BE49-F238E27FC236}">
                      <a16:creationId xmlns:a16="http://schemas.microsoft.com/office/drawing/2014/main" id="{61EBC51D-B78C-6429-08D0-F92C8C73CF00}"/>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C2D106F4-651C-2CD8-2B28-BFF5464F0097}"/>
                  </a:ext>
                </a:extLst>
              </p:cNvPr>
              <p:cNvGrpSpPr>
                <a:grpSpLocks noGrp="1" noUngrp="1" noRot="1" noMove="1" noResize="1"/>
              </p:cNvGrpSpPr>
              <p:nvPr userDrawn="1"/>
            </p:nvGrpSpPr>
            <p:grpSpPr bwMode="ltGray">
              <a:xfrm>
                <a:off x="6851602" y="6158550"/>
                <a:ext cx="1160133" cy="88488"/>
                <a:chOff x="5248227" y="4555175"/>
                <a:chExt cx="1160133" cy="88488"/>
              </a:xfrm>
              <a:grpFill/>
            </p:grpSpPr>
            <p:sp>
              <p:nvSpPr>
                <p:cNvPr id="36" name="Freeform 95">
                  <a:extLst>
                    <a:ext uri="{FF2B5EF4-FFF2-40B4-BE49-F238E27FC236}">
                      <a16:creationId xmlns:a16="http://schemas.microsoft.com/office/drawing/2014/main" id="{042CFC43-9D54-9F09-4C2B-F81A7BC451F4}"/>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5">
                  <a:extLst>
                    <a:ext uri="{FF2B5EF4-FFF2-40B4-BE49-F238E27FC236}">
                      <a16:creationId xmlns:a16="http://schemas.microsoft.com/office/drawing/2014/main" id="{9869033A-A3C0-097D-10BC-E4A818B6A8BE}"/>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5">
                  <a:extLst>
                    <a:ext uri="{FF2B5EF4-FFF2-40B4-BE49-F238E27FC236}">
                      <a16:creationId xmlns:a16="http://schemas.microsoft.com/office/drawing/2014/main" id="{325BBDD8-10E9-E4DF-A3D8-8F997C38BE71}"/>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8DA73115-3615-C967-5005-42354B38A47A}"/>
                  </a:ext>
                </a:extLst>
              </p:cNvPr>
              <p:cNvGrpSpPr>
                <a:grpSpLocks noGrp="1" noUngrp="1" noRot="1" noMove="1" noResize="1"/>
              </p:cNvGrpSpPr>
              <p:nvPr userDrawn="1"/>
            </p:nvGrpSpPr>
            <p:grpSpPr bwMode="ltGray">
              <a:xfrm>
                <a:off x="5248227" y="6695125"/>
                <a:ext cx="1160133" cy="88488"/>
                <a:chOff x="5248227" y="4555175"/>
                <a:chExt cx="1160133" cy="88488"/>
              </a:xfrm>
              <a:grpFill/>
            </p:grpSpPr>
            <p:sp>
              <p:nvSpPr>
                <p:cNvPr id="33" name="Freeform 95">
                  <a:extLst>
                    <a:ext uri="{FF2B5EF4-FFF2-40B4-BE49-F238E27FC236}">
                      <a16:creationId xmlns:a16="http://schemas.microsoft.com/office/drawing/2014/main" id="{9B58318A-0AD2-1C5C-F364-CF5CFD63D03C}"/>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95">
                  <a:extLst>
                    <a:ext uri="{FF2B5EF4-FFF2-40B4-BE49-F238E27FC236}">
                      <a16:creationId xmlns:a16="http://schemas.microsoft.com/office/drawing/2014/main" id="{455BD373-09DB-51A8-0927-94702ED2F2D3}"/>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95">
                  <a:extLst>
                    <a:ext uri="{FF2B5EF4-FFF2-40B4-BE49-F238E27FC236}">
                      <a16:creationId xmlns:a16="http://schemas.microsoft.com/office/drawing/2014/main" id="{387717BE-02AE-76A3-8A1F-C3D40E1C2C42}"/>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47AFF211-F23F-C430-C382-974A30FC4D16}"/>
                  </a:ext>
                </a:extLst>
              </p:cNvPr>
              <p:cNvGrpSpPr>
                <a:grpSpLocks noGrp="1" noUngrp="1" noRot="1" noMove="1" noResize="1"/>
              </p:cNvGrpSpPr>
              <p:nvPr userDrawn="1"/>
            </p:nvGrpSpPr>
            <p:grpSpPr bwMode="ltGray">
              <a:xfrm>
                <a:off x="3644852" y="6695125"/>
                <a:ext cx="1160133" cy="88488"/>
                <a:chOff x="5248227" y="4555175"/>
                <a:chExt cx="1160133" cy="88488"/>
              </a:xfrm>
              <a:grpFill/>
            </p:grpSpPr>
            <p:sp>
              <p:nvSpPr>
                <p:cNvPr id="30" name="Freeform 95">
                  <a:extLst>
                    <a:ext uri="{FF2B5EF4-FFF2-40B4-BE49-F238E27FC236}">
                      <a16:creationId xmlns:a16="http://schemas.microsoft.com/office/drawing/2014/main" id="{2721D83D-AC4B-37CA-CAE6-3A82BCB45C28}"/>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5">
                  <a:extLst>
                    <a:ext uri="{FF2B5EF4-FFF2-40B4-BE49-F238E27FC236}">
                      <a16:creationId xmlns:a16="http://schemas.microsoft.com/office/drawing/2014/main" id="{91FEABB0-CEB5-E0B4-9F7A-1D072143D53A}"/>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95">
                  <a:extLst>
                    <a:ext uri="{FF2B5EF4-FFF2-40B4-BE49-F238E27FC236}">
                      <a16:creationId xmlns:a16="http://schemas.microsoft.com/office/drawing/2014/main" id="{8C598C8C-FF30-2049-6C5A-AC4331DE7C26}"/>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2C72C521-B223-1D6F-F32E-FA60DCE91039}"/>
                  </a:ext>
                </a:extLst>
              </p:cNvPr>
              <p:cNvGrpSpPr>
                <a:grpSpLocks noGrp="1" noUngrp="1" noRot="1" noMove="1" noResize="1"/>
              </p:cNvGrpSpPr>
              <p:nvPr userDrawn="1"/>
            </p:nvGrpSpPr>
            <p:grpSpPr bwMode="ltGray">
              <a:xfrm>
                <a:off x="6851602" y="6695125"/>
                <a:ext cx="1160133" cy="88488"/>
                <a:chOff x="5248227" y="4555175"/>
                <a:chExt cx="1160133" cy="88488"/>
              </a:xfrm>
              <a:grpFill/>
            </p:grpSpPr>
            <p:sp>
              <p:nvSpPr>
                <p:cNvPr id="27" name="Freeform 95">
                  <a:extLst>
                    <a:ext uri="{FF2B5EF4-FFF2-40B4-BE49-F238E27FC236}">
                      <a16:creationId xmlns:a16="http://schemas.microsoft.com/office/drawing/2014/main" id="{F7E2C53D-F315-86E6-33A8-F642CA4FC053}"/>
                    </a:ext>
                  </a:extLst>
                </p:cNvPr>
                <p:cNvSpPr>
                  <a:spLocks noGrp="1" noRot="1" noMove="1" noResize="1" noEditPoints="1" noAdjustHandles="1" noChangeArrowheads="1" noChangeShapeType="1"/>
                </p:cNvSpPr>
                <p:nvPr userDrawn="1"/>
              </p:nvSpPr>
              <p:spPr bwMode="ltGray">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95">
                  <a:extLst>
                    <a:ext uri="{FF2B5EF4-FFF2-40B4-BE49-F238E27FC236}">
                      <a16:creationId xmlns:a16="http://schemas.microsoft.com/office/drawing/2014/main" id="{65A69D06-72C7-527F-0AA4-79E7FE80076C}"/>
                    </a:ext>
                  </a:extLst>
                </p:cNvPr>
                <p:cNvSpPr>
                  <a:spLocks noGrp="1" noRot="1" noMove="1" noResize="1" noEditPoints="1" noAdjustHandles="1" noChangeArrowheads="1" noChangeShapeType="1"/>
                </p:cNvSpPr>
                <p:nvPr userDrawn="1"/>
              </p:nvSpPr>
              <p:spPr bwMode="ltGray">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5">
                  <a:extLst>
                    <a:ext uri="{FF2B5EF4-FFF2-40B4-BE49-F238E27FC236}">
                      <a16:creationId xmlns:a16="http://schemas.microsoft.com/office/drawing/2014/main" id="{CAE07DC9-89ED-56A6-1389-05F0A735B466}"/>
                    </a:ext>
                  </a:extLst>
                </p:cNvPr>
                <p:cNvSpPr>
                  <a:spLocks noGrp="1" noRot="1" noMove="1" noResize="1" noEditPoints="1" noAdjustHandles="1" noChangeArrowheads="1" noChangeShapeType="1"/>
                </p:cNvSpPr>
                <p:nvPr userDrawn="1"/>
              </p:nvSpPr>
              <p:spPr bwMode="ltGray">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7" name="Pictureplaceholder">
            <a:extLst>
              <a:ext uri="{FF2B5EF4-FFF2-40B4-BE49-F238E27FC236}">
                <a16:creationId xmlns:a16="http://schemas.microsoft.com/office/drawing/2014/main" id="{28997839-672C-4742-1DDD-D60E0FEEE058}"/>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dirty="0"/>
              <a:t>Click icon to add picture</a:t>
            </a:r>
          </a:p>
        </p:txBody>
      </p:sp>
      <p:sp>
        <p:nvSpPr>
          <p:cNvPr id="8" name="Color box">
            <a:extLst>
              <a:ext uri="{FF2B5EF4-FFF2-40B4-BE49-F238E27FC236}">
                <a16:creationId xmlns:a16="http://schemas.microsoft.com/office/drawing/2014/main" id="{B71E25E3-982C-DB34-F07D-55D6B441D99B}"/>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9" name="Internal Stamp dynamic" descr="{&quot;templafy&quot;:{&quot;id&quot;:&quot;36503460-d79f-4f0e-ac77-d3fc90dedf53&quot;}}" title="Form.Cigna_Confidentiality.Cigna_confidentiality">
            <a:extLst>
              <a:ext uri="{FF2B5EF4-FFF2-40B4-BE49-F238E27FC236}">
                <a16:creationId xmlns:a16="http://schemas.microsoft.com/office/drawing/2014/main" id="{22EF7F8D-1AC9-9047-A8C0-F4682085370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10" name="Legal dynamic" descr="{&quot;templafy&quot;:{&quot;id&quot;:&quot;02f8ce02-a4da-4d73-83a2-265e6fb6944c&quot;}}" title="Form.Cigna_Confidentiality.EvernorthConfidentiality">
            <a:extLst>
              <a:ext uri="{FF2B5EF4-FFF2-40B4-BE49-F238E27FC236}">
                <a16:creationId xmlns:a16="http://schemas.microsoft.com/office/drawing/2014/main" id="{E273733A-651F-7E2F-CBA3-6B126C8C7DDE}"/>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222046477" name="Dynamic logo hypermint" descr="{&quot;templafy&quot;:{&quot;id&quot;:&quot;671038cd-03c3-4beb-bebc-20e92f354672&quot;}}"/>
          <p:cNvPicPr>
            <a:picLocks noChangeAspect="1"/>
          </p:cNvPicPr>
          <p:nvPr/>
        </p:nvPicPr>
        <p:blipFill>
          <a:blip r:embed="rId2"/>
          <a:stretch>
            <a:fillRect/>
          </a:stretch>
        </p:blipFill>
        <p:spPr>
          <a:xfrm>
            <a:off x="346677" y="5882400"/>
            <a:ext cx="2145600" cy="756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dirty="0"/>
              <a:t>Click to add a key thought, stat or quote text                   </a:t>
            </a:r>
            <a:r>
              <a:rPr lang="en-US" noProof="0" dirty="0"/>
              <a:t>Enter &amp; TAB to view next text style</a:t>
            </a:r>
            <a:endParaRPr lang="en-US" dirty="0"/>
          </a:p>
          <a:p>
            <a:pPr lvl="1"/>
            <a:r>
              <a:rPr lang="en-US" noProof="0" dirty="0"/>
              <a:t>Add name here</a:t>
            </a:r>
          </a:p>
        </p:txBody>
      </p:sp>
      <p:sp>
        <p:nvSpPr>
          <p:cNvPr id="14" name="Footer Placeholder 13">
            <a:extLst>
              <a:ext uri="{FF2B5EF4-FFF2-40B4-BE49-F238E27FC236}">
                <a16:creationId xmlns:a16="http://schemas.microsoft.com/office/drawing/2014/main" id="{F36292EA-69A6-A7CA-81A1-05C2E766920D}"/>
              </a:ext>
            </a:extLst>
          </p:cNvPr>
          <p:cNvSpPr>
            <a:spLocks noGrp="1"/>
          </p:cNvSpPr>
          <p:nvPr userDrawn="1">
            <p:ph type="ftr" sz="quarter" idx="19"/>
          </p:nvPr>
        </p:nvSpPr>
        <p:spPr/>
        <p:txBody>
          <a:bodyPr/>
          <a:lstStyle>
            <a:lvl1pPr>
              <a:defRPr>
                <a:solidFill>
                  <a:srgbClr val="002F32"/>
                </a:solidFill>
              </a:defRPr>
            </a:lvl1pPr>
          </a:lstStyle>
          <a:p>
            <a:endParaRPr lang="en-US" dirty="0"/>
          </a:p>
        </p:txBody>
      </p:sp>
      <p:sp>
        <p:nvSpPr>
          <p:cNvPr id="13" name="Date Placeholder 12">
            <a:extLst>
              <a:ext uri="{FF2B5EF4-FFF2-40B4-BE49-F238E27FC236}">
                <a16:creationId xmlns:a16="http://schemas.microsoft.com/office/drawing/2014/main" id="{00F99EDC-C0F8-4605-D343-AAE1BE81158B}"/>
              </a:ext>
            </a:extLst>
          </p:cNvPr>
          <p:cNvSpPr>
            <a:spLocks noGrp="1"/>
          </p:cNvSpPr>
          <p:nvPr userDrawn="1">
            <p:ph type="dt" sz="half" idx="18"/>
          </p:nvPr>
        </p:nvSpPr>
        <p:spPr/>
        <p:txBody>
          <a:bodyPr/>
          <a:lstStyle>
            <a:lvl1pPr>
              <a:defRPr>
                <a:solidFill>
                  <a:srgbClr val="002F32"/>
                </a:solidFill>
              </a:defRPr>
            </a:lvl1pPr>
          </a:lstStyle>
          <a:p>
            <a:fld id="{B454D1B2-AE56-4C68-A477-29CA96AF9ECE}" type="datetime4">
              <a:rPr lang="en-US" smtClean="0"/>
              <a:pPr/>
              <a:t>September 8, 2025</a:t>
            </a:fld>
            <a:endParaRPr lang="en-US" dirty="0"/>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0624365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36"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 Cover and Image">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7" name="Picture Placeholder 16">
            <a:extLst>
              <a:ext uri="{FF2B5EF4-FFF2-40B4-BE49-F238E27FC236}">
                <a16:creationId xmlns:a16="http://schemas.microsoft.com/office/drawing/2014/main" id="{F4DAB464-9B50-D3D4-481D-88A5713DF68F}"/>
              </a:ext>
            </a:extLst>
          </p:cNvPr>
          <p:cNvSpPr>
            <a:spLocks noGrp="1"/>
          </p:cNvSpPr>
          <p:nvPr>
            <p:ph type="pic" sz="quarter" idx="16"/>
          </p:nvPr>
        </p:nvSpPr>
        <p:spPr>
          <a:xfrm>
            <a:off x="5690402" y="2"/>
            <a:ext cx="6501600" cy="6677998"/>
          </a:xfrm>
          <a:custGeom>
            <a:avLst/>
            <a:gdLst>
              <a:gd name="connsiteX0" fmla="*/ 4452578 w 6501600"/>
              <a:gd name="connsiteY0" fmla="*/ 0 h 6677998"/>
              <a:gd name="connsiteX1" fmla="*/ 6501219 w 6501600"/>
              <a:gd name="connsiteY1" fmla="*/ 0 h 6677998"/>
              <a:gd name="connsiteX2" fmla="*/ 6501219 w 6501600"/>
              <a:gd name="connsiteY2" fmla="*/ 4877998 h 6677998"/>
              <a:gd name="connsiteX3" fmla="*/ 6501600 w 6501600"/>
              <a:gd name="connsiteY3" fmla="*/ 4877998 h 6677998"/>
              <a:gd name="connsiteX4" fmla="*/ 6501600 w 6501600"/>
              <a:gd name="connsiteY4" fmla="*/ 6677998 h 6677998"/>
              <a:gd name="connsiteX5" fmla="*/ 0 w 6501600"/>
              <a:gd name="connsiteY5" fmla="*/ 6677998 h 6677998"/>
              <a:gd name="connsiteX6" fmla="*/ 0 w 6501600"/>
              <a:gd name="connsiteY6" fmla="*/ 5882398 h 6677998"/>
              <a:gd name="connsiteX7" fmla="*/ 0 w 6501600"/>
              <a:gd name="connsiteY7" fmla="*/ 4877998 h 6677998"/>
              <a:gd name="connsiteX8" fmla="*/ 0 w 6501600"/>
              <a:gd name="connsiteY8" fmla="*/ 4449965 h 6677998"/>
              <a:gd name="connsiteX9" fmla="*/ 3693 w 6501600"/>
              <a:gd name="connsiteY9" fmla="*/ 4376844 h 6677998"/>
              <a:gd name="connsiteX10" fmla="*/ 742025 w 6501600"/>
              <a:gd name="connsiteY10" fmla="*/ 3710572 h 6677998"/>
              <a:gd name="connsiteX11" fmla="*/ 3153904 w 6501600"/>
              <a:gd name="connsiteY11" fmla="*/ 3710572 h 6677998"/>
              <a:gd name="connsiteX12" fmla="*/ 3710432 w 6501600"/>
              <a:gd name="connsiteY12" fmla="*/ 3154043 h 6677998"/>
              <a:gd name="connsiteX13" fmla="*/ 3710432 w 6501600"/>
              <a:gd name="connsiteY13" fmla="*/ 742164 h 6677998"/>
              <a:gd name="connsiteX14" fmla="*/ 4376726 w 6501600"/>
              <a:gd name="connsiteY14" fmla="*/ 3830 h 66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1600" h="6677998">
                <a:moveTo>
                  <a:pt x="4452578" y="0"/>
                </a:moveTo>
                <a:lnTo>
                  <a:pt x="6501219" y="0"/>
                </a:lnTo>
                <a:lnTo>
                  <a:pt x="6501219" y="4877998"/>
                </a:lnTo>
                <a:lnTo>
                  <a:pt x="6501600" y="4877998"/>
                </a:lnTo>
                <a:lnTo>
                  <a:pt x="6501600" y="6677998"/>
                </a:lnTo>
                <a:lnTo>
                  <a:pt x="0" y="6677998"/>
                </a:lnTo>
                <a:lnTo>
                  <a:pt x="0" y="5882398"/>
                </a:lnTo>
                <a:lnTo>
                  <a:pt x="0" y="48779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tx1">
              <a:lumMod val="85000"/>
            </a:schemeClr>
          </a:solidFill>
        </p:spPr>
        <p:txBody>
          <a:bodyPr wrap="square" lIns="3060000" anchor="ctr" anchorCtr="0">
            <a:noAutofit/>
          </a:bodyPr>
          <a:lstStyle>
            <a:lvl1pPr marL="0" indent="0" algn="ctr">
              <a:buNone/>
              <a:defRPr>
                <a:solidFill>
                  <a:schemeClr val="bg1"/>
                </a:solidFill>
              </a:defRPr>
            </a:lvl1pPr>
          </a:lstStyle>
          <a:p>
            <a:r>
              <a:rPr lang="en-US" dirty="0"/>
              <a:t>Click icon to add picture</a:t>
            </a:r>
          </a:p>
        </p:txBody>
      </p:sp>
      <p:sp>
        <p:nvSpPr>
          <p:cNvPr id="5" name="Color box">
            <a:extLst>
              <a:ext uri="{FF2B5EF4-FFF2-40B4-BE49-F238E27FC236}">
                <a16:creationId xmlns:a16="http://schemas.microsoft.com/office/drawing/2014/main" id="{02D48C25-2E84-B330-BE11-FC9BBE8DC7D7}"/>
              </a:ext>
            </a:extLst>
          </p:cNvPr>
          <p:cNvSpPr/>
          <p:nvPr userDrawn="1"/>
        </p:nvSpPr>
        <p:spPr bwMode="white">
          <a:xfrm>
            <a:off x="0" y="6678000"/>
            <a:ext cx="121932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1795f96e-eaf9-44e3-8f70-85e80ed8f4a7&quot;}}" title="Form.Cigna_Confidentiality.Cigna_confidentiality">
            <a:extLst>
              <a:ext uri="{FF2B5EF4-FFF2-40B4-BE49-F238E27FC236}">
                <a16:creationId xmlns:a16="http://schemas.microsoft.com/office/drawing/2014/main" id="{C87E3F58-76D8-F947-0E67-41F9F5496C75}"/>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8" name="Legal dynamic" descr="{&quot;templafy&quot;:{&quot;id&quot;:&quot;f8c2e21c-5b66-4156-9074-351a4b51cb83&quot;}}" title="Form.Cigna_Confidentiality.EvernorthConfidentiality">
            <a:extLst>
              <a:ext uri="{FF2B5EF4-FFF2-40B4-BE49-F238E27FC236}">
                <a16:creationId xmlns:a16="http://schemas.microsoft.com/office/drawing/2014/main" id="{05145F28-85A9-6C99-DEB7-D09A1CA0B45F}"/>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1187557130" name="Dynamic logo hypermint" descr="{&quot;templafy&quot;:{&quot;id&quot;:&quot;c0b520ac-3dc5-4a70-b75f-7c316b3db35d&quot;}}"/>
          <p:cNvPicPr>
            <a:picLocks noChangeAspect="1"/>
          </p:cNvPicPr>
          <p:nvPr/>
        </p:nvPicPr>
        <p:blipFill>
          <a:blip r:embed="rId2"/>
          <a:stretch>
            <a:fillRect/>
          </a:stretch>
        </p:blipFill>
        <p:spPr>
          <a:xfrm>
            <a:off x="346677" y="5882400"/>
            <a:ext cx="2145600" cy="756000"/>
          </a:xfrm>
          <a:prstGeom prst="rect">
            <a:avLst/>
          </a:prstGeom>
        </p:spPr>
      </p:pic>
      <p:sp>
        <p:nvSpPr>
          <p:cNvPr id="2" name="Title 1">
            <a:extLst>
              <a:ext uri="{FF2B5EF4-FFF2-40B4-BE49-F238E27FC236}">
                <a16:creationId xmlns:a16="http://schemas.microsoft.com/office/drawing/2014/main" id="{03F64B27-7F71-80E2-ED81-446B425E3928}"/>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chemeClr val="tx2"/>
                </a:solidFill>
              </a:defRPr>
            </a:lvl1pPr>
          </a:lstStyle>
          <a:p>
            <a:r>
              <a:rPr lang="en-US" dirty="0"/>
              <a:t>Click to add title</a:t>
            </a:r>
          </a:p>
        </p:txBody>
      </p:sp>
      <p:sp>
        <p:nvSpPr>
          <p:cNvPr id="3" name="Text Placeholder 4">
            <a:extLst>
              <a:ext uri="{FF2B5EF4-FFF2-40B4-BE49-F238E27FC236}">
                <a16:creationId xmlns:a16="http://schemas.microsoft.com/office/drawing/2014/main" id="{EADAFBE0-5A20-2546-1C02-5EB24F5335A0}"/>
              </a:ext>
            </a:extLst>
          </p:cNvPr>
          <p:cNvSpPr>
            <a:spLocks noGrp="1"/>
          </p:cNvSpPr>
          <p:nvPr>
            <p:ph type="body" sz="quarter" idx="13" hasCustomPrompt="1"/>
          </p:nvPr>
        </p:nvSpPr>
        <p:spPr>
          <a:xfrm>
            <a:off x="360000" y="4546800"/>
            <a:ext cx="4854938" cy="720000"/>
          </a:xfrm>
        </p:spPr>
        <p:txBody>
          <a:bodyPr/>
          <a:lstStyle>
            <a:lvl1pPr marL="0" indent="0">
              <a:lnSpc>
                <a:spcPct val="105000"/>
              </a:lnSpc>
              <a:buNone/>
              <a:defRPr sz="2200">
                <a:solidFill>
                  <a:srgbClr val="3EFFC0"/>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9" name="Text Placeholder 6">
            <a:extLst>
              <a:ext uri="{FF2B5EF4-FFF2-40B4-BE49-F238E27FC236}">
                <a16:creationId xmlns:a16="http://schemas.microsoft.com/office/drawing/2014/main" id="{7DFB4F70-98B8-01A8-3970-C919926A96CC}"/>
              </a:ext>
            </a:extLst>
          </p:cNvPr>
          <p:cNvSpPr>
            <a:spLocks noGrp="1"/>
          </p:cNvSpPr>
          <p:nvPr>
            <p:ph type="body" sz="quarter" idx="19" hasCustomPrompt="1"/>
          </p:nvPr>
        </p:nvSpPr>
        <p:spPr>
          <a:xfrm>
            <a:off x="360000" y="860311"/>
            <a:ext cx="5647100" cy="500489"/>
          </a:xfrm>
        </p:spPr>
        <p:txBody>
          <a:bodyPr/>
          <a:lstStyle>
            <a:lvl1pPr marL="0" indent="0">
              <a:lnSpc>
                <a:spcPct val="100000"/>
              </a:lnSpc>
              <a:spcAft>
                <a:spcPts val="0"/>
              </a:spcAft>
              <a:buNone/>
              <a:defRPr sz="2000" cap="all" baseline="0">
                <a:solidFill>
                  <a:srgbClr val="3EFFC0"/>
                </a:solidFill>
              </a:defRPr>
            </a:lvl1pPr>
          </a:lstStyle>
          <a:p>
            <a:pPr lvl="0"/>
            <a:r>
              <a:rPr lang="en-US" dirty="0"/>
              <a:t>PRODUCT NAME</a:t>
            </a:r>
          </a:p>
        </p:txBody>
      </p:sp>
      <p:sp>
        <p:nvSpPr>
          <p:cNvPr id="16" name="Footer Placeholder 15">
            <a:extLst>
              <a:ext uri="{FF2B5EF4-FFF2-40B4-BE49-F238E27FC236}">
                <a16:creationId xmlns:a16="http://schemas.microsoft.com/office/drawing/2014/main" id="{EFCC31BF-C03F-6792-87CF-158D5E14F4BE}"/>
              </a:ext>
            </a:extLst>
          </p:cNvPr>
          <p:cNvSpPr>
            <a:spLocks noGrp="1"/>
          </p:cNvSpPr>
          <p:nvPr>
            <p:ph type="ftr" sz="quarter" idx="18"/>
          </p:nvPr>
        </p:nvSpPr>
        <p:spPr/>
        <p:txBody>
          <a:bodyPr/>
          <a:lstStyle>
            <a:lvl1pPr>
              <a:defRPr>
                <a:solidFill>
                  <a:srgbClr val="035C67"/>
                </a:solidFill>
              </a:defRPr>
            </a:lvl1pPr>
          </a:lstStyle>
          <a:p>
            <a:endParaRPr lang="en-US" dirty="0"/>
          </a:p>
        </p:txBody>
      </p:sp>
      <p:sp>
        <p:nvSpPr>
          <p:cNvPr id="4" name="Date Placeholder 3">
            <a:extLst>
              <a:ext uri="{FF2B5EF4-FFF2-40B4-BE49-F238E27FC236}">
                <a16:creationId xmlns:a16="http://schemas.microsoft.com/office/drawing/2014/main" id="{844D132E-A4C0-B0ED-AFC4-1D3CD4BA89FE}"/>
              </a:ext>
            </a:extLst>
          </p:cNvPr>
          <p:cNvSpPr>
            <a:spLocks noGrp="1"/>
          </p:cNvSpPr>
          <p:nvPr>
            <p:ph type="dt" sz="half" idx="17"/>
          </p:nvPr>
        </p:nvSpPr>
        <p:spPr/>
        <p:txBody>
          <a:bodyPr/>
          <a:lstStyle>
            <a:lvl1pPr>
              <a:defRPr>
                <a:solidFill>
                  <a:srgbClr val="035C67"/>
                </a:solidFill>
              </a:defRPr>
            </a:lvl1pPr>
          </a:lstStyle>
          <a:p>
            <a:fld id="{887BD4A3-863B-452D-AF60-A43115C6C8A8}" type="datetime4">
              <a:rPr lang="en-US" smtClean="0"/>
              <a:t>September 8, 2025</a:t>
            </a:fld>
            <a:endParaRPr lang="en-US" dirty="0"/>
          </a:p>
        </p:txBody>
      </p:sp>
      <p:sp>
        <p:nvSpPr>
          <p:cNvPr id="10" name="Slide Number Placeholder 9">
            <a:extLst>
              <a:ext uri="{FF2B5EF4-FFF2-40B4-BE49-F238E27FC236}">
                <a16:creationId xmlns:a16="http://schemas.microsoft.com/office/drawing/2014/main" id="{EED5F798-DCF5-874A-2482-A03C773B784F}"/>
              </a:ext>
            </a:extLst>
          </p:cNvPr>
          <p:cNvSpPr>
            <a:spLocks noGrp="1"/>
          </p:cNvSpPr>
          <p:nvPr>
            <p:ph type="sldNum" sz="quarter" idx="15"/>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415567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62" userDrawn="1">
          <p15:clr>
            <a:srgbClr val="A4A3A4"/>
          </p15:clr>
        </p15:guide>
        <p15:guide id="2" orient="horz" pos="856"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 End">
    <p:bg bwMode="ltGray">
      <p:bgPr>
        <a:solidFill>
          <a:schemeClr val="accent3"/>
        </a:solidFill>
        <a:effectLst/>
      </p:bgPr>
    </p:bg>
    <p:spTree>
      <p:nvGrpSpPr>
        <p:cNvPr id="1" name=""/>
        <p:cNvGrpSpPr/>
        <p:nvPr/>
      </p:nvGrpSpPr>
      <p:grpSpPr>
        <a:xfrm>
          <a:off x="0" y="0"/>
          <a:ext cx="0" cy="0"/>
          <a:chOff x="0" y="0"/>
          <a:chExt cx="0" cy="0"/>
        </a:xfrm>
      </p:grpSpPr>
      <p:sp>
        <p:nvSpPr>
          <p:cNvPr id="3" name="Footer Placeholder 4" hidden="1">
            <a:extLst>
              <a:ext uri="{FF2B5EF4-FFF2-40B4-BE49-F238E27FC236}">
                <a16:creationId xmlns:a16="http://schemas.microsoft.com/office/drawing/2014/main" id="{89C8336C-2A87-AD9A-9C57-6B78AB3788DE}"/>
              </a:ext>
            </a:extLst>
          </p:cNvPr>
          <p:cNvSpPr>
            <a:spLocks noGrp="1" noRot="1" noMove="1" noResize="1" noEditPoints="1" noAdjustHandles="1" noChangeArrowheads="1" noChangeShapeType="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9" name="Group graphic">
            <a:extLst>
              <a:ext uri="{FF2B5EF4-FFF2-40B4-BE49-F238E27FC236}">
                <a16:creationId xmlns:a16="http://schemas.microsoft.com/office/drawing/2014/main" id="{BB97AB84-7DC2-652F-33E4-407A8909D9CC}"/>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20" name="Freeform 76">
              <a:extLst>
                <a:ext uri="{FF2B5EF4-FFF2-40B4-BE49-F238E27FC236}">
                  <a16:creationId xmlns:a16="http://schemas.microsoft.com/office/drawing/2014/main" id="{09C6E577-4AF1-899B-A6D7-0B64E4CA94F0}"/>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dirty="0"/>
            </a:p>
          </p:txBody>
        </p:sp>
        <p:sp>
          <p:nvSpPr>
            <p:cNvPr id="21" name="Freeform 21">
              <a:extLst>
                <a:ext uri="{FF2B5EF4-FFF2-40B4-BE49-F238E27FC236}">
                  <a16:creationId xmlns:a16="http://schemas.microsoft.com/office/drawing/2014/main" id="{110783A6-9DBF-D6D2-C5BD-DAE7DFE1E4E7}"/>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dirty="0"/>
            </a:p>
          </p:txBody>
        </p:sp>
        <p:sp>
          <p:nvSpPr>
            <p:cNvPr id="22" name="Freeform 23">
              <a:extLst>
                <a:ext uri="{FF2B5EF4-FFF2-40B4-BE49-F238E27FC236}">
                  <a16:creationId xmlns:a16="http://schemas.microsoft.com/office/drawing/2014/main" id="{E8E7BF74-F933-E50B-ECB3-D024A63E88FE}"/>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dirty="0"/>
            </a:p>
          </p:txBody>
        </p:sp>
        <p:sp>
          <p:nvSpPr>
            <p:cNvPr id="23" name="Freeform 61">
              <a:extLst>
                <a:ext uri="{FF2B5EF4-FFF2-40B4-BE49-F238E27FC236}">
                  <a16:creationId xmlns:a16="http://schemas.microsoft.com/office/drawing/2014/main" id="{4AF62869-5249-733B-24D5-D3F89D5904B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dirty="0"/>
            </a:p>
          </p:txBody>
        </p:sp>
        <p:sp>
          <p:nvSpPr>
            <p:cNvPr id="24" name="Freeform 56">
              <a:extLst>
                <a:ext uri="{FF2B5EF4-FFF2-40B4-BE49-F238E27FC236}">
                  <a16:creationId xmlns:a16="http://schemas.microsoft.com/office/drawing/2014/main" id="{286532FE-78C8-93EE-63C7-1274D1F9EEBF}"/>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dirty="0"/>
            </a:p>
          </p:txBody>
        </p:sp>
        <p:sp>
          <p:nvSpPr>
            <p:cNvPr id="25" name="Freeform 67">
              <a:extLst>
                <a:ext uri="{FF2B5EF4-FFF2-40B4-BE49-F238E27FC236}">
                  <a16:creationId xmlns:a16="http://schemas.microsoft.com/office/drawing/2014/main" id="{D79BDAE2-7929-CAF4-97F6-75CB941DAD44}"/>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26" name="Freeform 65">
              <a:extLst>
                <a:ext uri="{FF2B5EF4-FFF2-40B4-BE49-F238E27FC236}">
                  <a16:creationId xmlns:a16="http://schemas.microsoft.com/office/drawing/2014/main" id="{F548E6EA-4DC2-3E72-0D32-ADCCC6EFEBE6}"/>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5" name="Internal Stamp dynamic" descr="{&quot;templafy&quot;:{&quot;id&quot;:&quot;5df9d999-6517-4326-8fec-126b041410f7&quot;}}" title="Form.Cigna_Confidentiality.Cigna_confidentiality">
            <a:extLst>
              <a:ext uri="{FF2B5EF4-FFF2-40B4-BE49-F238E27FC236}">
                <a16:creationId xmlns:a16="http://schemas.microsoft.com/office/drawing/2014/main" id="{F6D09B5B-A8C6-26CB-4308-D84D07A723A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7" name="Legal dynamic" descr="{&quot;templafy&quot;:{&quot;id&quot;:&quot;dad74348-184f-4f64-9c77-b2f180ea4846&quot;}}" title="Form.Cigna_Confidentiality.EvernorthConfidentiality">
            <a:extLst>
              <a:ext uri="{FF2B5EF4-FFF2-40B4-BE49-F238E27FC236}">
                <a16:creationId xmlns:a16="http://schemas.microsoft.com/office/drawing/2014/main" id="{04F3B9B5-31AD-D8A0-3E18-805C7E825921}"/>
              </a:ext>
            </a:extLst>
          </p:cNvPr>
          <p:cNvSpPr/>
          <p:nvPr userDrawn="1"/>
        </p:nvSpPr>
        <p:spPr bwMode="black">
          <a:xfrm>
            <a:off x="5295207" y="5457216"/>
            <a:ext cx="4593331" cy="108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a:t>
            </a:r>
          </a:p>
        </p:txBody>
      </p:sp>
      <p:pic>
        <p:nvPicPr>
          <p:cNvPr id="393937975" name="Dynamic logo hypermint" descr="{&quot;templafy&quot;:{&quot;id&quot;:&quot;bfb52781-f56d-4584-adaf-9ff6bc95895d&quot;}}"/>
          <p:cNvPicPr>
            <a:picLocks noChangeAspect="1"/>
          </p:cNvPicPr>
          <p:nvPr/>
        </p:nvPicPr>
        <p:blipFill>
          <a:blip r:embed="rId2"/>
          <a:stretch>
            <a:fillRect/>
          </a:stretch>
        </p:blipFill>
        <p:spPr>
          <a:xfrm>
            <a:off x="346677" y="5882400"/>
            <a:ext cx="2145600" cy="756000"/>
          </a:xfrm>
          <a:prstGeom prst="rect">
            <a:avLst/>
          </a:prstGeom>
        </p:spPr>
      </p:pic>
      <p:sp>
        <p:nvSpPr>
          <p:cNvPr id="2" name="Title 1"/>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chemeClr val="accent1"/>
                </a:solidFill>
              </a:defRPr>
            </a:lvl1pPr>
          </a:lstStyle>
          <a:p>
            <a:r>
              <a:rPr lang="en-US" dirty="0"/>
              <a:t>Add Thank you</a:t>
            </a:r>
          </a:p>
        </p:txBody>
      </p:sp>
      <p:sp>
        <p:nvSpPr>
          <p:cNvPr id="8" name="Date Placeholder 7">
            <a:extLst>
              <a:ext uri="{FF2B5EF4-FFF2-40B4-BE49-F238E27FC236}">
                <a16:creationId xmlns:a16="http://schemas.microsoft.com/office/drawing/2014/main" id="{20AEFA56-BA6F-E860-EDA0-82FB343A0A34}"/>
              </a:ext>
            </a:extLst>
          </p:cNvPr>
          <p:cNvSpPr>
            <a:spLocks noGrp="1"/>
          </p:cNvSpPr>
          <p:nvPr>
            <p:ph type="dt" sz="half" idx="17"/>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143719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 End">
    <p:bg bwMode="ltGray">
      <p:bgPr>
        <a:solidFill>
          <a:schemeClr val="bg2"/>
        </a:soli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FC088C9C-6AB0-1BB8-911D-9D154DFBC52D}"/>
              </a:ext>
            </a:extLst>
          </p:cNvPr>
          <p:cNvSpPr>
            <a:spLocks noGrp="1" noRot="1" noMove="1" noResize="1" noEditPoints="1" noAdjustHandles="1" noChangeArrowheads="1" noChangeShapeType="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chemeClr val="accent2"/>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dirty="0"/>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dirty="0"/>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dirty="0"/>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dirty="0"/>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008F83"/>
            </a:solidFill>
            <a:ln w="0" cap="flat">
              <a:noFill/>
              <a:prstDash val="solid"/>
              <a:miter/>
            </a:ln>
          </p:spPr>
          <p:txBody>
            <a:bodyPr rtlCol="0" anchor="ctr"/>
            <a:lstStyle/>
            <a:p>
              <a:endParaRPr lang="en-US" dirty="0"/>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dirty="0" err="1"/>
            </a:p>
          </p:txBody>
        </p:sp>
      </p:grpSp>
      <p:sp>
        <p:nvSpPr>
          <p:cNvPr id="4" name="Internal Stamp dynamic" descr="{&quot;templafy&quot;:{&quot;id&quot;:&quot;91965c63-1c05-4f22-8af4-adb3b0a75bcc&quot;}}" title="Form.Cigna_Confidentiality.Cigna_confidentiality">
            <a:extLst>
              <a:ext uri="{FF2B5EF4-FFF2-40B4-BE49-F238E27FC236}">
                <a16:creationId xmlns:a16="http://schemas.microsoft.com/office/drawing/2014/main" id="{E621470C-A9A3-822F-6A22-8428A7E859A8}"/>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5" name="Legal dynamic" descr="{&quot;templafy&quot;:{&quot;id&quot;:&quot;8e44018e-432a-4824-8f73-841a17495f09&quot;}}" title="Form.Cigna_Confidentiality.EvernorthConfidentiality">
            <a:extLst>
              <a:ext uri="{FF2B5EF4-FFF2-40B4-BE49-F238E27FC236}">
                <a16:creationId xmlns:a16="http://schemas.microsoft.com/office/drawing/2014/main" id="{B9C64ED1-217C-3BA0-1866-3B9F7676F24B}"/>
              </a:ext>
            </a:extLst>
          </p:cNvPr>
          <p:cNvSpPr/>
          <p:nvPr userDrawn="1"/>
        </p:nvSpPr>
        <p:spPr bwMode="black">
          <a:xfrm>
            <a:off x="5295207" y="5457216"/>
            <a:ext cx="4593331" cy="108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a:t>
            </a:r>
          </a:p>
        </p:txBody>
      </p:sp>
      <p:pic>
        <p:nvPicPr>
          <p:cNvPr id="389185429" name="Dynamic logo dark mint" descr="{&quot;templafy&quot;:{&quot;id&quot;:&quot;de5be080-c273-4d98-9b96-e6b882deccdd&quot;}}"/>
          <p:cNvPicPr>
            <a:picLocks noChangeAspect="1"/>
          </p:cNvPicPr>
          <p:nvPr/>
        </p:nvPicPr>
        <p:blipFill>
          <a:blip r:embed="rId2"/>
          <a:stretch>
            <a:fillRect/>
          </a:stretch>
        </p:blipFill>
        <p:spPr>
          <a:xfrm>
            <a:off x="346677" y="5882400"/>
            <a:ext cx="2145600" cy="756000"/>
          </a:xfrm>
          <a:prstGeom prst="rect">
            <a:avLst/>
          </a:prstGeom>
        </p:spPr>
      </p:pic>
      <p:sp>
        <p:nvSpPr>
          <p:cNvPr id="9" name="Title 1">
            <a:extLst>
              <a:ext uri="{FF2B5EF4-FFF2-40B4-BE49-F238E27FC236}">
                <a16:creationId xmlns:a16="http://schemas.microsoft.com/office/drawing/2014/main" id="{491ADEAC-C7FB-9CFE-2988-34C6A6DB74BB}"/>
              </a:ext>
            </a:extLst>
          </p:cNvPr>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rgbClr val="035C67"/>
                </a:solidFill>
              </a:defRPr>
            </a:lvl1pPr>
          </a:lstStyle>
          <a:p>
            <a:r>
              <a:rPr lang="en-US" dirty="0"/>
              <a:t>Add Thank you</a:t>
            </a:r>
          </a:p>
        </p:txBody>
      </p:sp>
      <p:sp>
        <p:nvSpPr>
          <p:cNvPr id="2" name="Date Placeholder 1">
            <a:extLst>
              <a:ext uri="{FF2B5EF4-FFF2-40B4-BE49-F238E27FC236}">
                <a16:creationId xmlns:a16="http://schemas.microsoft.com/office/drawing/2014/main" id="{B5F23221-5B6C-B73C-0C12-77450D428408}"/>
              </a:ext>
            </a:extLst>
          </p:cNvPr>
          <p:cNvSpPr>
            <a:spLocks noGrp="1"/>
          </p:cNvSpPr>
          <p:nvPr>
            <p:ph type="dt" sz="half" idx="17"/>
          </p:nvPr>
        </p:nvSpPr>
        <p:spPr/>
        <p:txBody>
          <a:bodyPr/>
          <a:lstStyle/>
          <a:p>
            <a:fld id="{1637B33A-65C0-4555-8169-89BBF2FE739D}" type="datetime4">
              <a:rPr lang="en-US" smtClean="0"/>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rgbClr val="035C67"/>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8364947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 End ">
    <p:bg bwMode="ltGray">
      <p:bgPr>
        <a:solidFill>
          <a:schemeClr val="accent3"/>
        </a:solidFill>
        <a:effectLst/>
      </p:bgPr>
    </p:bg>
    <p:spTree>
      <p:nvGrpSpPr>
        <p:cNvPr id="1" name=""/>
        <p:cNvGrpSpPr/>
        <p:nvPr/>
      </p:nvGrpSpPr>
      <p:grpSpPr>
        <a:xfrm>
          <a:off x="0" y="0"/>
          <a:ext cx="0" cy="0"/>
          <a:chOff x="0" y="0"/>
          <a:chExt cx="0" cy="0"/>
        </a:xfrm>
      </p:grpSpPr>
      <p:sp>
        <p:nvSpPr>
          <p:cNvPr id="3" name="Footer Placeholder 4" hidden="1">
            <a:extLst>
              <a:ext uri="{FF2B5EF4-FFF2-40B4-BE49-F238E27FC236}">
                <a16:creationId xmlns:a16="http://schemas.microsoft.com/office/drawing/2014/main" id="{56A6AAF8-358D-617F-5D8A-604583EBA631}"/>
              </a:ext>
            </a:extLst>
          </p:cNvPr>
          <p:cNvSpPr>
            <a:spLocks noGrp="1" noRot="1" noMove="1" noResize="1" noEditPoints="1" noAdjustHandles="1" noChangeArrowheads="1" noChangeShapeType="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15" name="Graphic 14">
            <a:extLst>
              <a:ext uri="{FF2B5EF4-FFF2-40B4-BE49-F238E27FC236}">
                <a16:creationId xmlns:a16="http://schemas.microsoft.com/office/drawing/2014/main" id="{A373848D-BEC8-22F9-6800-70109B3617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Internal Stamp dynamic" descr="{&quot;templafy&quot;:{&quot;id&quot;:&quot;20b0caac-4ca7-4cec-bc1a-a2354ec10742&quot;}}" title="Form.Cigna_Confidentiality.Cigna_confidentiality">
            <a:extLst>
              <a:ext uri="{FF2B5EF4-FFF2-40B4-BE49-F238E27FC236}">
                <a16:creationId xmlns:a16="http://schemas.microsoft.com/office/drawing/2014/main" id="{4C2BE526-737D-5A10-B66F-610DF02DE62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9" name="Legal dynamic" descr="{&quot;templafy&quot;:{&quot;id&quot;:&quot;5cf846f7-4f7b-4f24-82e7-d62dd4eb53e7&quot;}}" title="Form.Cigna_Confidentiality.EvernorthConfidentiality">
            <a:extLst>
              <a:ext uri="{FF2B5EF4-FFF2-40B4-BE49-F238E27FC236}">
                <a16:creationId xmlns:a16="http://schemas.microsoft.com/office/drawing/2014/main" id="{C41CD51C-3D0F-1666-FD4C-4820D974C8B3}"/>
              </a:ext>
            </a:extLst>
          </p:cNvPr>
          <p:cNvSpPr/>
          <p:nvPr userDrawn="1"/>
        </p:nvSpPr>
        <p:spPr bwMode="black">
          <a:xfrm>
            <a:off x="5295207" y="5457216"/>
            <a:ext cx="4593331" cy="108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a:t>
            </a:r>
          </a:p>
        </p:txBody>
      </p:sp>
      <p:pic>
        <p:nvPicPr>
          <p:cNvPr id="235168716" name="Dynamic logo hypermint" descr="{&quot;templafy&quot;:{&quot;id&quot;:&quot;00b64aeb-2730-47e0-bf68-800763f260e7&quot;}}"/>
          <p:cNvPicPr>
            <a:picLocks noChangeAspect="1"/>
          </p:cNvPicPr>
          <p:nvPr/>
        </p:nvPicPr>
        <p:blipFill>
          <a:blip r:embed="rId4"/>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3898200" y="2929075"/>
            <a:ext cx="4395600" cy="900000"/>
          </a:xfrm>
          <a:noFill/>
        </p:spPr>
        <p:txBody>
          <a:bodyPr anchor="ctr" anchorCtr="0"/>
          <a:lstStyle>
            <a:lvl1pPr algn="ctr">
              <a:lnSpc>
                <a:spcPct val="95000"/>
              </a:lnSpc>
              <a:defRPr sz="5000" b="0">
                <a:solidFill>
                  <a:schemeClr val="accent1"/>
                </a:solidFill>
              </a:defRPr>
            </a:lvl1pPr>
          </a:lstStyle>
          <a:p>
            <a:r>
              <a:rPr lang="en-US" dirty="0"/>
              <a:t>Add Thank you</a:t>
            </a:r>
          </a:p>
        </p:txBody>
      </p:sp>
      <p:sp>
        <p:nvSpPr>
          <p:cNvPr id="10" name="Date Placeholder 9">
            <a:extLst>
              <a:ext uri="{FF2B5EF4-FFF2-40B4-BE49-F238E27FC236}">
                <a16:creationId xmlns:a16="http://schemas.microsoft.com/office/drawing/2014/main" id="{7BBC1A24-1995-FD46-CA6C-3D36F6AF73D6}"/>
              </a:ext>
            </a:extLst>
          </p:cNvPr>
          <p:cNvSpPr>
            <a:spLocks noGrp="1"/>
          </p:cNvSpPr>
          <p:nvPr>
            <p:ph type="dt" sz="half" idx="17"/>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96883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End">
    <p:bg bwMode="ltGray">
      <p:bgPr>
        <a:solidFill>
          <a:schemeClr val="accent6"/>
        </a:solidFill>
        <a:effectLst/>
      </p:bgPr>
    </p:bg>
    <p:spTree>
      <p:nvGrpSpPr>
        <p:cNvPr id="1" name=""/>
        <p:cNvGrpSpPr/>
        <p:nvPr/>
      </p:nvGrpSpPr>
      <p:grpSpPr>
        <a:xfrm>
          <a:off x="0" y="0"/>
          <a:ext cx="0" cy="0"/>
          <a:chOff x="0" y="0"/>
          <a:chExt cx="0" cy="0"/>
        </a:xfrm>
      </p:grpSpPr>
      <p:sp>
        <p:nvSpPr>
          <p:cNvPr id="8" name="Footer Placeholder 4" hidden="1">
            <a:extLst>
              <a:ext uri="{FF2B5EF4-FFF2-40B4-BE49-F238E27FC236}">
                <a16:creationId xmlns:a16="http://schemas.microsoft.com/office/drawing/2014/main" id="{10217956-1DBB-7BF2-5074-E066296C1E1F}"/>
              </a:ext>
            </a:extLst>
          </p:cNvPr>
          <p:cNvSpPr>
            <a:spLocks noGrp="1" noRot="1" noMove="1" noResize="1" noEditPoints="1" noAdjustHandles="1" noChangeArrowheads="1" noChangeShapeType="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4" name="Graphic 3">
            <a:extLst>
              <a:ext uri="{FF2B5EF4-FFF2-40B4-BE49-F238E27FC236}">
                <a16:creationId xmlns:a16="http://schemas.microsoft.com/office/drawing/2014/main" id="{70ACB2F9-8A56-CA3F-4216-ED04C64A16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Internal Stamp dynamic" descr="{&quot;templafy&quot;:{&quot;id&quot;:&quot;bb2f01aa-2b12-4b4b-b9c0-e4343da37b09&quot;}}" title="Form.Cigna_Confidentiality.Cigna_confidentiality">
            <a:extLst>
              <a:ext uri="{FF2B5EF4-FFF2-40B4-BE49-F238E27FC236}">
                <a16:creationId xmlns:a16="http://schemas.microsoft.com/office/drawing/2014/main" id="{8AA164BE-24EB-4642-1B1F-0D12F99008C6}"/>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10" name="Legal dynamic" descr="{&quot;templafy&quot;:{&quot;id&quot;:&quot;b8215cc1-e639-44d7-ae8a-5de18b539e9b&quot;}}" title="Form.Cigna_Confidentiality.EvernorthConfidentiality">
            <a:extLst>
              <a:ext uri="{FF2B5EF4-FFF2-40B4-BE49-F238E27FC236}">
                <a16:creationId xmlns:a16="http://schemas.microsoft.com/office/drawing/2014/main" id="{D7170B61-E426-4FD4-C888-1A365A93F6AD}"/>
              </a:ext>
            </a:extLst>
          </p:cNvPr>
          <p:cNvSpPr/>
          <p:nvPr userDrawn="1"/>
        </p:nvSpPr>
        <p:spPr bwMode="black">
          <a:xfrm>
            <a:off x="5295207" y="5457216"/>
            <a:ext cx="4593331" cy="1087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a:t>
            </a:r>
          </a:p>
        </p:txBody>
      </p:sp>
      <p:pic>
        <p:nvPicPr>
          <p:cNvPr id="120184029" name="Dynamic logo dark mint" descr="{&quot;templafy&quot;:{&quot;id&quot;:&quot;1e62519d-92c9-470f-929b-d2dc89273092&quot;}}"/>
          <p:cNvPicPr>
            <a:picLocks noChangeAspect="1"/>
          </p:cNvPicPr>
          <p:nvPr/>
        </p:nvPicPr>
        <p:blipFill>
          <a:blip r:embed="rId4"/>
          <a:stretch>
            <a:fillRect/>
          </a:stretch>
        </p:blipFill>
        <p:spPr>
          <a:xfrm>
            <a:off x="346677" y="5882400"/>
            <a:ext cx="2145600" cy="756000"/>
          </a:xfrm>
          <a:prstGeom prst="rect">
            <a:avLst/>
          </a:prstGeom>
        </p:spPr>
      </p:pic>
      <p:sp>
        <p:nvSpPr>
          <p:cNvPr id="2" name="Title 1"/>
          <p:cNvSpPr>
            <a:spLocks noGrp="1"/>
          </p:cNvSpPr>
          <p:nvPr>
            <p:ph type="ctrTitle" hasCustomPrompt="1"/>
          </p:nvPr>
        </p:nvSpPr>
        <p:spPr bwMode="black">
          <a:xfrm>
            <a:off x="3898200" y="2930400"/>
            <a:ext cx="4395600" cy="900000"/>
          </a:xfrm>
          <a:noFill/>
        </p:spPr>
        <p:txBody>
          <a:bodyPr anchor="ctr" anchorCtr="0"/>
          <a:lstStyle>
            <a:lvl1pPr algn="ctr">
              <a:lnSpc>
                <a:spcPct val="95000"/>
              </a:lnSpc>
              <a:defRPr sz="5000" b="0">
                <a:solidFill>
                  <a:schemeClr val="accent3"/>
                </a:solidFill>
              </a:defRPr>
            </a:lvl1pPr>
          </a:lstStyle>
          <a:p>
            <a:r>
              <a:rPr lang="en-US" dirty="0"/>
              <a:t>Add Thank you</a:t>
            </a:r>
          </a:p>
        </p:txBody>
      </p:sp>
      <p:sp>
        <p:nvSpPr>
          <p:cNvPr id="7" name="Date Placeholder 6">
            <a:extLst>
              <a:ext uri="{FF2B5EF4-FFF2-40B4-BE49-F238E27FC236}">
                <a16:creationId xmlns:a16="http://schemas.microsoft.com/office/drawing/2014/main" id="{C590F63D-0AB3-E3B4-2FF6-B23FE45E503D}"/>
              </a:ext>
            </a:extLst>
          </p:cNvPr>
          <p:cNvSpPr>
            <a:spLocks noGrp="1"/>
          </p:cNvSpPr>
          <p:nvPr>
            <p:ph type="dt" sz="half" idx="17"/>
          </p:nvPr>
        </p:nvSpPr>
        <p:spPr/>
        <p:txBody>
          <a:bodyPr/>
          <a:lstStyle/>
          <a:p>
            <a:fld id="{6CBFB1CA-B2B1-48E5-A962-B4491567CA38}" type="datetime4">
              <a:rPr lang="en-US" smtClean="0"/>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accent3"/>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256674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DDBD-B07A-2620-36E1-61E4A0AEF1DD}"/>
              </a:ext>
            </a:extLst>
          </p:cNvPr>
          <p:cNvSpPr>
            <a:spLocks noGrp="1"/>
          </p:cNvSpPr>
          <p:nvPr>
            <p:ph type="title" hasCustomPrompt="1"/>
          </p:nvPr>
        </p:nvSpPr>
        <p:spPr/>
        <p:txBody>
          <a:bodyPr/>
          <a:lstStyle/>
          <a:p>
            <a:r>
              <a:rPr lang="en-US" noProof="0" dirty="0"/>
              <a:t>Click to add title</a:t>
            </a:r>
            <a:endParaRPr lang="en-US" dirty="0"/>
          </a:p>
        </p:txBody>
      </p:sp>
      <p:sp>
        <p:nvSpPr>
          <p:cNvPr id="5" name="Footer Placeholder 4">
            <a:extLst>
              <a:ext uri="{FF2B5EF4-FFF2-40B4-BE49-F238E27FC236}">
                <a16:creationId xmlns:a16="http://schemas.microsoft.com/office/drawing/2014/main" id="{509410A3-E035-FD2D-36E8-006A853CD25F}"/>
              </a:ext>
            </a:extLst>
          </p:cNvPr>
          <p:cNvSpPr>
            <a:spLocks noGrp="1"/>
          </p:cNvSpPr>
          <p:nvPr>
            <p:ph type="ftr" sz="quarter" idx="13"/>
          </p:nvPr>
        </p:nvSpPr>
        <p:spPr/>
        <p:txBody>
          <a:bodyPr/>
          <a:lstStyle/>
          <a:p>
            <a:endParaRPr lang="en-US" dirty="0"/>
          </a:p>
        </p:txBody>
      </p:sp>
      <p:sp>
        <p:nvSpPr>
          <p:cNvPr id="3" name="Date Placeholder 2">
            <a:extLst>
              <a:ext uri="{FF2B5EF4-FFF2-40B4-BE49-F238E27FC236}">
                <a16:creationId xmlns:a16="http://schemas.microsoft.com/office/drawing/2014/main" id="{103AC836-63B4-FF0E-E542-8F24674EF178}"/>
              </a:ext>
            </a:extLst>
          </p:cNvPr>
          <p:cNvSpPr>
            <a:spLocks noGrp="1"/>
          </p:cNvSpPr>
          <p:nvPr>
            <p:ph type="dt" sz="half" idx="12"/>
          </p:nvPr>
        </p:nvSpPr>
        <p:spPr/>
        <p:txBody>
          <a:bodyPr/>
          <a:lstStyle/>
          <a:p>
            <a:fld id="{2865BB7D-9C09-4FE1-A2D5-CA9C98C6BE07}"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1C56A7DB-55EC-4ABA-995E-568DC946C507}"/>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9138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bwMode="white">
          <a:xfrm>
            <a:off x="0" y="0"/>
            <a:ext cx="2647950" cy="66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Footer Placeholder 3">
            <a:extLst>
              <a:ext uri="{FF2B5EF4-FFF2-40B4-BE49-F238E27FC236}">
                <a16:creationId xmlns:a16="http://schemas.microsoft.com/office/drawing/2014/main" id="{55F75AA8-CF03-08C8-7494-A3994D1F9BF7}"/>
              </a:ext>
            </a:extLst>
          </p:cNvPr>
          <p:cNvSpPr>
            <a:spLocks noGrp="1"/>
          </p:cNvSpPr>
          <p:nvPr>
            <p:ph type="ftr" sz="quarter" idx="13"/>
          </p:nvPr>
        </p:nvSpPr>
        <p:spPr/>
        <p:txBody>
          <a:bodyPr/>
          <a:lstStyle/>
          <a:p>
            <a:endParaRPr lang="en-US" dirty="0"/>
          </a:p>
        </p:txBody>
      </p:sp>
      <p:sp>
        <p:nvSpPr>
          <p:cNvPr id="6" name="Date Placeholder 5">
            <a:extLst>
              <a:ext uri="{FF2B5EF4-FFF2-40B4-BE49-F238E27FC236}">
                <a16:creationId xmlns:a16="http://schemas.microsoft.com/office/drawing/2014/main" id="{711A08A1-2518-9961-2960-8AC3B2D24F5C}"/>
              </a:ext>
            </a:extLst>
          </p:cNvPr>
          <p:cNvSpPr>
            <a:spLocks noGrp="1"/>
          </p:cNvSpPr>
          <p:nvPr>
            <p:ph type="dt" sz="half" idx="14"/>
          </p:nvPr>
        </p:nvSpPr>
        <p:spPr/>
        <p:txBody>
          <a:bodyPr/>
          <a:lstStyle/>
          <a:p>
            <a:fld id="{B454D1B2-AE56-4C68-A477-29CA96AF9ECE}" type="datetime4">
              <a:rPr lang="en-US" smtClean="0"/>
              <a:t>September 8, 2025</a:t>
            </a:fld>
            <a:endParaRPr lang="en-US" dirty="0"/>
          </a:p>
        </p:txBody>
      </p:sp>
      <p:sp>
        <p:nvSpPr>
          <p:cNvPr id="14" name="Slide Number Placeholder 13">
            <a:extLst>
              <a:ext uri="{FF2B5EF4-FFF2-40B4-BE49-F238E27FC236}">
                <a16:creationId xmlns:a16="http://schemas.microsoft.com/office/drawing/2014/main" id="{970C8A1F-6FD5-D539-712A-8F23F646E477}"/>
              </a:ext>
            </a:extLst>
          </p:cNvPr>
          <p:cNvSpPr>
            <a:spLocks noGrp="1"/>
          </p:cNvSpPr>
          <p:nvPr>
            <p:ph type="sldNum" sz="quarter" idx="1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Color box">
            <a:extLst>
              <a:ext uri="{FF2B5EF4-FFF2-40B4-BE49-F238E27FC236}">
                <a16:creationId xmlns:a16="http://schemas.microsoft.com/office/drawing/2014/main" id="{BC3F8ABD-08AC-6072-492C-FDE189A50E9B}"/>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032d41a0-1bf6-4ae4-b7a9-aaaad9ab7db9&quot;}}" title="Form.Cigna_Confidentiality.Cigna_confidentiality">
            <a:extLst>
              <a:ext uri="{FF2B5EF4-FFF2-40B4-BE49-F238E27FC236}">
                <a16:creationId xmlns:a16="http://schemas.microsoft.com/office/drawing/2014/main" id="{F1271D03-8834-77D8-4EE7-4CEDBA4E41B9}"/>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tx2"/>
                </a:solidFill>
                <a:effectLst/>
                <a:latin typeface="Arial Narrow" panose="020B0604020202020204" pitchFamily="34" charset="0"/>
                <a:ea typeface="+mn-ea"/>
                <a:cs typeface="+mn-cs"/>
              </a:rPr>
              <a:t>For internal use only.</a:t>
            </a:r>
          </a:p>
        </p:txBody>
      </p:sp>
      <p:sp>
        <p:nvSpPr>
          <p:cNvPr id="8" name="Legal dynamic" descr="{&quot;templafy&quot;:{&quot;id&quot;:&quot;029fade0-2e36-45ee-9443-3b0a11e1e328&quot;}}" title="Form.Cigna_Confidentiality.EvernorthConfidentiality">
            <a:extLst>
              <a:ext uri="{FF2B5EF4-FFF2-40B4-BE49-F238E27FC236}">
                <a16:creationId xmlns:a16="http://schemas.microsoft.com/office/drawing/2014/main" id="{061AA3F0-D609-DD23-5DFC-B4E8B55612DE}"/>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0" name="Footer Placeholder 9">
            <a:extLst>
              <a:ext uri="{FF2B5EF4-FFF2-40B4-BE49-F238E27FC236}">
                <a16:creationId xmlns:a16="http://schemas.microsoft.com/office/drawing/2014/main" id="{60EE97B7-3E1D-1004-A8DF-B7B45B1C0EFF}"/>
              </a:ext>
            </a:extLst>
          </p:cNvPr>
          <p:cNvSpPr>
            <a:spLocks noGrp="1"/>
          </p:cNvSpPr>
          <p:nvPr>
            <p:ph type="ftr" sz="quarter" idx="13"/>
          </p:nvPr>
        </p:nvSpPr>
        <p:spPr/>
        <p:txBody>
          <a:bodyPr/>
          <a:lstStyle>
            <a:lvl1pPr>
              <a:defRPr>
                <a:solidFill>
                  <a:schemeClr val="tx2"/>
                </a:solidFill>
              </a:defRPr>
            </a:lvl1pPr>
          </a:lstStyle>
          <a:p>
            <a:endParaRPr lang="en-US" dirty="0"/>
          </a:p>
        </p:txBody>
      </p:sp>
      <p:sp>
        <p:nvSpPr>
          <p:cNvPr id="9" name="Date Placeholder 8">
            <a:extLst>
              <a:ext uri="{FF2B5EF4-FFF2-40B4-BE49-F238E27FC236}">
                <a16:creationId xmlns:a16="http://schemas.microsoft.com/office/drawing/2014/main" id="{552B679D-FD0A-4E4D-8CB5-1B03684FC38B}"/>
              </a:ext>
            </a:extLst>
          </p:cNvPr>
          <p:cNvSpPr>
            <a:spLocks noGrp="1"/>
          </p:cNvSpPr>
          <p:nvPr>
            <p:ph type="dt" sz="half" idx="12"/>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1" name="Slide Number Placeholder 10">
            <a:extLst>
              <a:ext uri="{FF2B5EF4-FFF2-40B4-BE49-F238E27FC236}">
                <a16:creationId xmlns:a16="http://schemas.microsoft.com/office/drawing/2014/main" id="{B4AED688-8F27-02D7-CAE6-1429C8761AF1}"/>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85765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Color box">
            <a:extLst>
              <a:ext uri="{FF2B5EF4-FFF2-40B4-BE49-F238E27FC236}">
                <a16:creationId xmlns:a16="http://schemas.microsoft.com/office/drawing/2014/main" id="{8AB43F56-427E-A2D8-A245-F6F366084212}"/>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e203c9d9-dcba-4da2-bc9d-2397bba1d9eb&quot;}}" title="Form.Cigna_Confidentiality.Cigna_confidentiality">
            <a:extLst>
              <a:ext uri="{FF2B5EF4-FFF2-40B4-BE49-F238E27FC236}">
                <a16:creationId xmlns:a16="http://schemas.microsoft.com/office/drawing/2014/main" id="{53E433FC-CCAB-F2EE-7A88-1254A55AB44D}"/>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8" name="Legal dynamic" descr="{&quot;templafy&quot;:{&quot;id&quot;:&quot;46e5c93e-92fa-4d8a-9455-2b7ed8c0be92&quot;}}" title="Form.Cigna_Confidentiality.EvernorthConfidentiality">
            <a:extLst>
              <a:ext uri="{FF2B5EF4-FFF2-40B4-BE49-F238E27FC236}">
                <a16:creationId xmlns:a16="http://schemas.microsoft.com/office/drawing/2014/main" id="{34E930D9-1E5A-340E-ACD7-24C1209E8A52}"/>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0" name="Footer Placeholder 9">
            <a:extLst>
              <a:ext uri="{FF2B5EF4-FFF2-40B4-BE49-F238E27FC236}">
                <a16:creationId xmlns:a16="http://schemas.microsoft.com/office/drawing/2014/main" id="{8B9E9F7F-B910-3068-6B26-62255D1D670A}"/>
              </a:ext>
            </a:extLst>
          </p:cNvPr>
          <p:cNvSpPr>
            <a:spLocks noGrp="1"/>
          </p:cNvSpPr>
          <p:nvPr>
            <p:ph type="ftr" sz="quarter" idx="18"/>
          </p:nvPr>
        </p:nvSpPr>
        <p:spPr/>
        <p:txBody>
          <a:bodyPr/>
          <a:lstStyle>
            <a:lvl1pPr>
              <a:defRPr>
                <a:solidFill>
                  <a:schemeClr val="tx2"/>
                </a:solidFill>
              </a:defRPr>
            </a:lvl1pPr>
          </a:lstStyle>
          <a:p>
            <a:endParaRPr lang="en-US" dirty="0"/>
          </a:p>
        </p:txBody>
      </p:sp>
      <p:sp>
        <p:nvSpPr>
          <p:cNvPr id="9" name="Date Placeholder 8">
            <a:extLst>
              <a:ext uri="{FF2B5EF4-FFF2-40B4-BE49-F238E27FC236}">
                <a16:creationId xmlns:a16="http://schemas.microsoft.com/office/drawing/2014/main" id="{ACC6566B-D843-BECA-02BB-8DA67B52251F}"/>
              </a:ext>
            </a:extLst>
          </p:cNvPr>
          <p:cNvSpPr>
            <a:spLocks noGrp="1"/>
          </p:cNvSpPr>
          <p:nvPr>
            <p:ph type="dt" sz="half" idx="17"/>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7722717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 name="Color box">
            <a:extLst>
              <a:ext uri="{FF2B5EF4-FFF2-40B4-BE49-F238E27FC236}">
                <a16:creationId xmlns:a16="http://schemas.microsoft.com/office/drawing/2014/main" id="{BF08E9D6-334D-17AE-8AF4-69E38A37AE58}"/>
              </a:ext>
            </a:extLst>
          </p:cNvPr>
          <p:cNvSpPr/>
          <p:nvPr userDrawn="1"/>
        </p:nvSpPr>
        <p:spPr bwMode="black">
          <a:xfrm>
            <a:off x="0" y="6678000"/>
            <a:ext cx="12193200" cy="18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de593248-d4d2-4564-9ad4-4410a652350b&quot;}}" title="Form.Cigna_Confidentiality.Cigna_confidentiality">
            <a:extLst>
              <a:ext uri="{FF2B5EF4-FFF2-40B4-BE49-F238E27FC236}">
                <a16:creationId xmlns:a16="http://schemas.microsoft.com/office/drawing/2014/main" id="{04E8F93B-D630-0EBA-578B-E17DE20E9552}"/>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8" name="Legal dynamic" descr="{&quot;templafy&quot;:{&quot;id&quot;:&quot;1fdc7c28-75f9-4b92-8ccb-d4d162ee60f9&quot;}}" title="Form.Cigna_Confidentiality.EvernorthConfidentiality">
            <a:extLst>
              <a:ext uri="{FF2B5EF4-FFF2-40B4-BE49-F238E27FC236}">
                <a16:creationId xmlns:a16="http://schemas.microsoft.com/office/drawing/2014/main" id="{A4673604-465B-90F3-ACA7-F7163B2B7E7A}"/>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0" name="Footer Placeholder 9">
            <a:extLst>
              <a:ext uri="{FF2B5EF4-FFF2-40B4-BE49-F238E27FC236}">
                <a16:creationId xmlns:a16="http://schemas.microsoft.com/office/drawing/2014/main" id="{F4D96E56-D551-BE3F-B62E-F0D6E78859F6}"/>
              </a:ext>
            </a:extLst>
          </p:cNvPr>
          <p:cNvSpPr>
            <a:spLocks noGrp="1"/>
          </p:cNvSpPr>
          <p:nvPr>
            <p:ph type="ftr" sz="quarter" idx="18"/>
          </p:nvPr>
        </p:nvSpPr>
        <p:spPr/>
        <p:txBody>
          <a:bodyPr/>
          <a:lstStyle>
            <a:lvl1pPr>
              <a:defRPr>
                <a:solidFill>
                  <a:schemeClr val="tx2"/>
                </a:solidFill>
              </a:defRPr>
            </a:lvl1pPr>
          </a:lstStyle>
          <a:p>
            <a:endParaRPr lang="en-US" dirty="0"/>
          </a:p>
        </p:txBody>
      </p:sp>
      <p:sp>
        <p:nvSpPr>
          <p:cNvPr id="9" name="Date Placeholder 8">
            <a:extLst>
              <a:ext uri="{FF2B5EF4-FFF2-40B4-BE49-F238E27FC236}">
                <a16:creationId xmlns:a16="http://schemas.microsoft.com/office/drawing/2014/main" id="{48483857-CFE2-2C55-8260-7B3F0FE85E17}"/>
              </a:ext>
            </a:extLst>
          </p:cNvPr>
          <p:cNvSpPr>
            <a:spLocks noGrp="1"/>
          </p:cNvSpPr>
          <p:nvPr>
            <p:ph type="dt" sz="half" idx="17"/>
          </p:nvPr>
        </p:nvSpPr>
        <p:spPr/>
        <p:txBody>
          <a:bodyPr/>
          <a:lstStyle>
            <a:lvl1pPr>
              <a:defRPr>
                <a:solidFill>
                  <a:schemeClr val="tx2"/>
                </a:solidFill>
              </a:defRPr>
            </a:lvl1pPr>
          </a:lstStyle>
          <a:p>
            <a:fld id="{B454D1B2-AE56-4C68-A477-29CA96AF9ECE}" type="datetime4">
              <a:rPr lang="en-US" smtClean="0"/>
              <a:pPr/>
              <a:t>September 8, 2025</a:t>
            </a:fld>
            <a:endParaRPr lang="en-US" dirty="0"/>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13687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 name="Color box">
            <a:extLst>
              <a:ext uri="{FF2B5EF4-FFF2-40B4-BE49-F238E27FC236}">
                <a16:creationId xmlns:a16="http://schemas.microsoft.com/office/drawing/2014/main" id="{AB7A6425-71BE-242B-1165-A89F3BBB2E3F}"/>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8" name="Internal Stamp dynamic" descr="{&quot;templafy&quot;:{&quot;id&quot;:&quot;d58d005a-d35f-42b7-9c96-4a5e21a610fe&quot;}}" title="Form.Cigna_Confidentiality.Cigna_confidentiality">
            <a:extLst>
              <a:ext uri="{FF2B5EF4-FFF2-40B4-BE49-F238E27FC236}">
                <a16:creationId xmlns:a16="http://schemas.microsoft.com/office/drawing/2014/main" id="{D9397E5A-24EA-5436-0175-018FB6580772}"/>
              </a:ext>
            </a:extLst>
          </p:cNvPr>
          <p:cNvSpPr/>
          <p:nvPr userDrawn="1"/>
        </p:nvSpPr>
        <p:spPr bwMode="white">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9" name="Legal dynamic" descr="{&quot;templafy&quot;:{&quot;id&quot;:&quot;1cc1e2ef-d6f4-49ba-95e6-64d69ddc40b7&quot;}}" title="Form.Cigna_Confidentiality.EvernorthConfidentiality">
            <a:extLst>
              <a:ext uri="{FF2B5EF4-FFF2-40B4-BE49-F238E27FC236}">
                <a16:creationId xmlns:a16="http://schemas.microsoft.com/office/drawing/2014/main" id="{59D50585-F7BF-1245-54A4-E26AD6AB8C12}"/>
              </a:ext>
            </a:extLst>
          </p:cNvPr>
          <p:cNvSpPr/>
          <p:nvPr userDrawn="1"/>
        </p:nvSpPr>
        <p:spPr bwMode="white">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sp>
        <p:nvSpPr>
          <p:cNvPr id="11" name="Footer Placeholder 10">
            <a:extLst>
              <a:ext uri="{FF2B5EF4-FFF2-40B4-BE49-F238E27FC236}">
                <a16:creationId xmlns:a16="http://schemas.microsoft.com/office/drawing/2014/main" id="{8384D90A-81D8-6024-6433-C9872809E85E}"/>
              </a:ext>
            </a:extLst>
          </p:cNvPr>
          <p:cNvSpPr>
            <a:spLocks noGrp="1"/>
          </p:cNvSpPr>
          <p:nvPr>
            <p:ph type="ftr" sz="quarter" idx="20"/>
          </p:nvPr>
        </p:nvSpPr>
        <p:spPr/>
        <p:txBody>
          <a:bodyPr/>
          <a:lstStyle/>
          <a:p>
            <a:endParaRPr lang="en-US" dirty="0"/>
          </a:p>
        </p:txBody>
      </p:sp>
      <p:sp>
        <p:nvSpPr>
          <p:cNvPr id="10" name="Date Placeholder 9">
            <a:extLst>
              <a:ext uri="{FF2B5EF4-FFF2-40B4-BE49-F238E27FC236}">
                <a16:creationId xmlns:a16="http://schemas.microsoft.com/office/drawing/2014/main" id="{69693C21-559A-0AC6-C787-3CE86E462997}"/>
              </a:ext>
            </a:extLst>
          </p:cNvPr>
          <p:cNvSpPr>
            <a:spLocks noGrp="1"/>
          </p:cNvSpPr>
          <p:nvPr>
            <p:ph type="dt" sz="half" idx="19"/>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F09CF017-65A3-70EC-6870-87DC791EDF8F}"/>
              </a:ext>
            </a:extLst>
          </p:cNvPr>
          <p:cNvSpPr>
            <a:spLocks noGrp="1"/>
          </p:cNvSpPr>
          <p:nvPr>
            <p:ph type="sldNum" sz="quarter" idx="18"/>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4576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4" name="Picture Placeholder 13">
            <a:extLst>
              <a:ext uri="{FF2B5EF4-FFF2-40B4-BE49-F238E27FC236}">
                <a16:creationId xmlns:a16="http://schemas.microsoft.com/office/drawing/2014/main" id="{8111368F-E243-3E6B-62D6-E256F78C98D9}"/>
              </a:ext>
            </a:extLst>
          </p:cNvPr>
          <p:cNvSpPr>
            <a:spLocks noGrp="1"/>
          </p:cNvSpPr>
          <p:nvPr>
            <p:ph type="pic" sz="quarter" idx="16"/>
          </p:nvPr>
        </p:nvSpPr>
        <p:spPr>
          <a:xfrm>
            <a:off x="5690402" y="2"/>
            <a:ext cx="6501600" cy="6677998"/>
          </a:xfrm>
          <a:custGeom>
            <a:avLst/>
            <a:gdLst>
              <a:gd name="connsiteX0" fmla="*/ 4452578 w 6501600"/>
              <a:gd name="connsiteY0" fmla="*/ 0 h 6677998"/>
              <a:gd name="connsiteX1" fmla="*/ 6501219 w 6501600"/>
              <a:gd name="connsiteY1" fmla="*/ 0 h 6677998"/>
              <a:gd name="connsiteX2" fmla="*/ 6501219 w 6501600"/>
              <a:gd name="connsiteY2" fmla="*/ 4877998 h 6677998"/>
              <a:gd name="connsiteX3" fmla="*/ 6501600 w 6501600"/>
              <a:gd name="connsiteY3" fmla="*/ 4877998 h 6677998"/>
              <a:gd name="connsiteX4" fmla="*/ 6501600 w 6501600"/>
              <a:gd name="connsiteY4" fmla="*/ 6677998 h 6677998"/>
              <a:gd name="connsiteX5" fmla="*/ 0 w 6501600"/>
              <a:gd name="connsiteY5" fmla="*/ 6677998 h 6677998"/>
              <a:gd name="connsiteX6" fmla="*/ 0 w 6501600"/>
              <a:gd name="connsiteY6" fmla="*/ 5882398 h 6677998"/>
              <a:gd name="connsiteX7" fmla="*/ 0 w 6501600"/>
              <a:gd name="connsiteY7" fmla="*/ 4877998 h 6677998"/>
              <a:gd name="connsiteX8" fmla="*/ 0 w 6501600"/>
              <a:gd name="connsiteY8" fmla="*/ 4449965 h 6677998"/>
              <a:gd name="connsiteX9" fmla="*/ 3693 w 6501600"/>
              <a:gd name="connsiteY9" fmla="*/ 4376844 h 6677998"/>
              <a:gd name="connsiteX10" fmla="*/ 742025 w 6501600"/>
              <a:gd name="connsiteY10" fmla="*/ 3710572 h 6677998"/>
              <a:gd name="connsiteX11" fmla="*/ 3153904 w 6501600"/>
              <a:gd name="connsiteY11" fmla="*/ 3710572 h 6677998"/>
              <a:gd name="connsiteX12" fmla="*/ 3710432 w 6501600"/>
              <a:gd name="connsiteY12" fmla="*/ 3154043 h 6677998"/>
              <a:gd name="connsiteX13" fmla="*/ 3710432 w 6501600"/>
              <a:gd name="connsiteY13" fmla="*/ 742164 h 6677998"/>
              <a:gd name="connsiteX14" fmla="*/ 4376726 w 6501600"/>
              <a:gd name="connsiteY14" fmla="*/ 3830 h 667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01600" h="6677998">
                <a:moveTo>
                  <a:pt x="4452578" y="0"/>
                </a:moveTo>
                <a:lnTo>
                  <a:pt x="6501219" y="0"/>
                </a:lnTo>
                <a:lnTo>
                  <a:pt x="6501219" y="4877998"/>
                </a:lnTo>
                <a:lnTo>
                  <a:pt x="6501600" y="4877998"/>
                </a:lnTo>
                <a:lnTo>
                  <a:pt x="6501600" y="6677998"/>
                </a:lnTo>
                <a:lnTo>
                  <a:pt x="0" y="6677998"/>
                </a:lnTo>
                <a:lnTo>
                  <a:pt x="0" y="5882398"/>
                </a:lnTo>
                <a:lnTo>
                  <a:pt x="0" y="48779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dirty="0"/>
              <a:t>Click icon to add picture</a:t>
            </a:r>
          </a:p>
        </p:txBody>
      </p:sp>
      <p:sp>
        <p:nvSpPr>
          <p:cNvPr id="5" name="Color box">
            <a:extLst>
              <a:ext uri="{FF2B5EF4-FFF2-40B4-BE49-F238E27FC236}">
                <a16:creationId xmlns:a16="http://schemas.microsoft.com/office/drawing/2014/main" id="{6808C4B5-95C3-26E1-EBC2-0193B787BD85}"/>
              </a:ext>
            </a:extLst>
          </p:cNvPr>
          <p:cNvSpPr/>
          <p:nvPr userDrawn="1"/>
        </p:nvSpPr>
        <p:spPr bwMode="white">
          <a:xfrm>
            <a:off x="0" y="6678000"/>
            <a:ext cx="121932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solidFill>
                <a:schemeClr val="accent3"/>
              </a:solidFill>
            </a:endParaRPr>
          </a:p>
        </p:txBody>
      </p:sp>
      <p:sp>
        <p:nvSpPr>
          <p:cNvPr id="7" name="Internal Stamp dynamic" descr="{&quot;templafy&quot;:{&quot;id&quot;:&quot;ff082f7b-c44e-4432-9e52-bac82438ed9c&quot;}}" title="Form.Cigna_Confidentiality.Cigna_confidentiality">
            <a:extLst>
              <a:ext uri="{FF2B5EF4-FFF2-40B4-BE49-F238E27FC236}">
                <a16:creationId xmlns:a16="http://schemas.microsoft.com/office/drawing/2014/main" id="{36ADEF68-40FD-3D8C-50B2-11DDFBB9D1B7}"/>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rgbClr val="035C67"/>
                </a:solidFill>
                <a:effectLst/>
                <a:latin typeface="Arial Narrow" panose="020B0604020202020204" pitchFamily="34" charset="0"/>
                <a:ea typeface="+mn-ea"/>
                <a:cs typeface="+mn-cs"/>
              </a:rPr>
              <a:t>For internal use only.</a:t>
            </a:r>
          </a:p>
        </p:txBody>
      </p:sp>
      <p:sp>
        <p:nvSpPr>
          <p:cNvPr id="8" name="Legal dynamic" descr="{&quot;templafy&quot;:{&quot;id&quot;:&quot;8ceda10c-1cd8-46b2-a881-5bde046f54d6&quot;}}" title="Form.Cigna_Confidentiality.EvernorthConfidentiality">
            <a:extLst>
              <a:ext uri="{FF2B5EF4-FFF2-40B4-BE49-F238E27FC236}">
                <a16:creationId xmlns:a16="http://schemas.microsoft.com/office/drawing/2014/main" id="{FEA3937C-E2E6-0BD6-2F93-7449AC1B0F94}"/>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205129877" name="Dynamic logo dark mint" descr="{&quot;templafy&quot;:{&quot;id&quot;:&quot;b32c2f1d-d62e-4268-a200-fdd0ee9f7691&quot;}}"/>
          <p:cNvPicPr>
            <a:picLocks noChangeAspect="1"/>
          </p:cNvPicPr>
          <p:nvPr/>
        </p:nvPicPr>
        <p:blipFill>
          <a:blip r:embed="rId2"/>
          <a:stretch>
            <a:fillRect/>
          </a:stretch>
        </p:blipFill>
        <p:spPr>
          <a:xfrm>
            <a:off x="346680" y="5882400"/>
            <a:ext cx="2145600" cy="756000"/>
          </a:xfrm>
          <a:prstGeom prst="rect">
            <a:avLst/>
          </a:prstGeom>
        </p:spPr>
      </p:pic>
      <p:sp>
        <p:nvSpPr>
          <p:cNvPr id="2" name="Title 1">
            <a:extLst>
              <a:ext uri="{FF2B5EF4-FFF2-40B4-BE49-F238E27FC236}">
                <a16:creationId xmlns:a16="http://schemas.microsoft.com/office/drawing/2014/main" id="{FF992CB8-EC07-9A67-675C-50C443A7F646}"/>
              </a:ext>
            </a:extLst>
          </p:cNvPr>
          <p:cNvSpPr>
            <a:spLocks noGrp="1"/>
          </p:cNvSpPr>
          <p:nvPr>
            <p:ph type="ctrTitle" hasCustomPrompt="1"/>
          </p:nvPr>
        </p:nvSpPr>
        <p:spPr>
          <a:xfrm>
            <a:off x="360000" y="1360800"/>
            <a:ext cx="5647100" cy="2088000"/>
          </a:xfrm>
          <a:noFill/>
        </p:spPr>
        <p:txBody>
          <a:bodyPr anchor="t" anchorCtr="0"/>
          <a:lstStyle>
            <a:lvl1pPr algn="l">
              <a:lnSpc>
                <a:spcPct val="85000"/>
              </a:lnSpc>
              <a:defRPr sz="6000" b="0">
                <a:solidFill>
                  <a:srgbClr val="035C67"/>
                </a:solidFill>
              </a:defRPr>
            </a:lvl1pPr>
          </a:lstStyle>
          <a:p>
            <a:r>
              <a:rPr lang="en-US" dirty="0"/>
              <a:t>Click to add title</a:t>
            </a:r>
          </a:p>
        </p:txBody>
      </p:sp>
      <p:sp>
        <p:nvSpPr>
          <p:cNvPr id="3" name="Text Placeholder 4">
            <a:extLst>
              <a:ext uri="{FF2B5EF4-FFF2-40B4-BE49-F238E27FC236}">
                <a16:creationId xmlns:a16="http://schemas.microsoft.com/office/drawing/2014/main" id="{BD23D9C5-C9CA-8498-B7D2-9D512BD7D2DA}"/>
              </a:ext>
            </a:extLst>
          </p:cNvPr>
          <p:cNvSpPr>
            <a:spLocks noGrp="1"/>
          </p:cNvSpPr>
          <p:nvPr>
            <p:ph type="body" sz="quarter" idx="13" hasCustomPrompt="1"/>
          </p:nvPr>
        </p:nvSpPr>
        <p:spPr>
          <a:xfrm>
            <a:off x="360000" y="4546800"/>
            <a:ext cx="4854938" cy="720000"/>
          </a:xfrm>
        </p:spPr>
        <p:txBody>
          <a:bodyPr/>
          <a:lstStyle>
            <a:lvl1pPr marL="0" indent="0">
              <a:lnSpc>
                <a:spcPct val="105000"/>
              </a:lnSpc>
              <a:buNone/>
              <a:defRPr sz="2200">
                <a:solidFill>
                  <a:srgbClr val="008F83"/>
                </a:solidFill>
              </a:defRPr>
            </a:lvl1pPr>
            <a:lvl2pPr marL="0" indent="0">
              <a:lnSpc>
                <a:spcPct val="105000"/>
              </a:lnSpc>
              <a:spcBef>
                <a:spcPts val="0"/>
              </a:spcBef>
              <a:spcAft>
                <a:spcPts val="300"/>
              </a:spcAft>
              <a:buNone/>
              <a:defRPr sz="2200" b="0">
                <a:solidFill>
                  <a:schemeClr val="tx2"/>
                </a:solidFill>
                <a:latin typeface="+mn-lt"/>
              </a:defRPr>
            </a:lvl2pPr>
            <a:lvl3pPr marL="0" indent="0">
              <a:lnSpc>
                <a:spcPct val="105000"/>
              </a:lnSpc>
              <a:spcBef>
                <a:spcPts val="0"/>
              </a:spcBef>
              <a:spcAft>
                <a:spcPts val="300"/>
              </a:spcAft>
              <a:buNone/>
              <a:defRPr sz="2200" b="0">
                <a:solidFill>
                  <a:schemeClr val="tx2"/>
                </a:solidFill>
                <a:latin typeface="+mn-lt"/>
              </a:defRPr>
            </a:lvl3pPr>
            <a:lvl4pPr marL="0">
              <a:lnSpc>
                <a:spcPct val="105000"/>
              </a:lnSpc>
              <a:spcBef>
                <a:spcPts val="0"/>
              </a:spcBef>
              <a:spcAft>
                <a:spcPts val="300"/>
              </a:spcAft>
              <a:buNone/>
              <a:defRPr sz="2200" b="0">
                <a:solidFill>
                  <a:schemeClr val="tx2"/>
                </a:solidFill>
                <a:latin typeface="+mn-lt"/>
              </a:defRPr>
            </a:lvl4pPr>
            <a:lvl5pPr marL="0">
              <a:lnSpc>
                <a:spcPct val="105000"/>
              </a:lnSpc>
              <a:spcBef>
                <a:spcPts val="0"/>
              </a:spcBef>
              <a:spcAft>
                <a:spcPts val="300"/>
              </a:spcAft>
              <a:buNone/>
              <a:defRPr sz="2200" b="0">
                <a:solidFill>
                  <a:schemeClr val="tx2"/>
                </a:solidFill>
                <a:latin typeface="+mn-lt"/>
              </a:defRPr>
            </a:lvl5pPr>
            <a:lvl6pPr marL="0" indent="0">
              <a:lnSpc>
                <a:spcPct val="105000"/>
              </a:lnSpc>
              <a:spcBef>
                <a:spcPts val="0"/>
              </a:spcBef>
              <a:spcAft>
                <a:spcPts val="300"/>
              </a:spcAft>
              <a:buNone/>
              <a:defRPr sz="2200" b="0">
                <a:solidFill>
                  <a:schemeClr val="tx2"/>
                </a:solidFill>
                <a:latin typeface="+mn-lt"/>
              </a:defRPr>
            </a:lvl6pPr>
            <a:lvl7pPr marL="0">
              <a:lnSpc>
                <a:spcPct val="105000"/>
              </a:lnSpc>
              <a:spcBef>
                <a:spcPts val="0"/>
              </a:spcBef>
              <a:spcAft>
                <a:spcPts val="300"/>
              </a:spcAft>
              <a:buNone/>
              <a:defRPr sz="2200" b="0">
                <a:solidFill>
                  <a:schemeClr val="tx2"/>
                </a:solidFill>
                <a:latin typeface="+mn-lt"/>
              </a:defRPr>
            </a:lvl7pPr>
            <a:lvl8pPr marL="0">
              <a:lnSpc>
                <a:spcPct val="105000"/>
              </a:lnSpc>
              <a:spcBef>
                <a:spcPts val="0"/>
              </a:spcBef>
              <a:spcAft>
                <a:spcPts val="300"/>
              </a:spcAft>
              <a:buNone/>
              <a:defRPr sz="2200" b="0">
                <a:solidFill>
                  <a:schemeClr val="tx2"/>
                </a:solidFill>
                <a:latin typeface="+mn-lt"/>
              </a:defRPr>
            </a:lvl8pPr>
            <a:lvl9pPr marL="0">
              <a:lnSpc>
                <a:spcPct val="105000"/>
              </a:lnSpc>
              <a:spcBef>
                <a:spcPts val="0"/>
              </a:spcBef>
              <a:spcAft>
                <a:spcPts val="300"/>
              </a:spcAft>
              <a:buNone/>
              <a:defRPr sz="2200" b="0" spc="0" baseline="0">
                <a:solidFill>
                  <a:schemeClr val="tx2"/>
                </a:solidFill>
                <a:latin typeface="+mn-lt"/>
              </a:defRPr>
            </a:lvl9pPr>
          </a:lstStyle>
          <a:p>
            <a:pPr lvl="0"/>
            <a:r>
              <a:rPr lang="en-US" dirty="0"/>
              <a:t>Click to add subtitle</a:t>
            </a:r>
          </a:p>
        </p:txBody>
      </p:sp>
      <p:sp>
        <p:nvSpPr>
          <p:cNvPr id="11" name="Text Placeholder 6">
            <a:extLst>
              <a:ext uri="{FF2B5EF4-FFF2-40B4-BE49-F238E27FC236}">
                <a16:creationId xmlns:a16="http://schemas.microsoft.com/office/drawing/2014/main" id="{246FBAEC-0E61-7BC1-43D0-FE0B2639B792}"/>
              </a:ext>
            </a:extLst>
          </p:cNvPr>
          <p:cNvSpPr>
            <a:spLocks noGrp="1"/>
          </p:cNvSpPr>
          <p:nvPr>
            <p:ph type="body" sz="quarter" idx="19" hasCustomPrompt="1"/>
          </p:nvPr>
        </p:nvSpPr>
        <p:spPr>
          <a:xfrm>
            <a:off x="360000" y="860311"/>
            <a:ext cx="5647100" cy="500489"/>
          </a:xfrm>
        </p:spPr>
        <p:txBody>
          <a:bodyPr/>
          <a:lstStyle>
            <a:lvl1pPr marL="0" indent="0">
              <a:lnSpc>
                <a:spcPct val="100000"/>
              </a:lnSpc>
              <a:spcAft>
                <a:spcPts val="0"/>
              </a:spcAft>
              <a:buNone/>
              <a:defRPr sz="2000" cap="all" baseline="0">
                <a:solidFill>
                  <a:srgbClr val="008F83"/>
                </a:solidFill>
              </a:defRPr>
            </a:lvl1pPr>
          </a:lstStyle>
          <a:p>
            <a:pPr lvl="0"/>
            <a:r>
              <a:rPr lang="en-US" dirty="0"/>
              <a:t>PRODUCT NAME</a:t>
            </a:r>
          </a:p>
        </p:txBody>
      </p:sp>
      <p:sp>
        <p:nvSpPr>
          <p:cNvPr id="12" name="Footer Placeholder 11">
            <a:extLst>
              <a:ext uri="{FF2B5EF4-FFF2-40B4-BE49-F238E27FC236}">
                <a16:creationId xmlns:a16="http://schemas.microsoft.com/office/drawing/2014/main" id="{1120CBD2-DDE1-7801-84B0-53C8B52584E1}"/>
              </a:ext>
            </a:extLst>
          </p:cNvPr>
          <p:cNvSpPr>
            <a:spLocks noGrp="1"/>
          </p:cNvSpPr>
          <p:nvPr>
            <p:ph type="ftr" sz="quarter" idx="18"/>
          </p:nvPr>
        </p:nvSpPr>
        <p:spPr/>
        <p:txBody>
          <a:bodyPr/>
          <a:lstStyle/>
          <a:p>
            <a:endParaRPr lang="en-US" dirty="0"/>
          </a:p>
        </p:txBody>
      </p:sp>
      <p:sp>
        <p:nvSpPr>
          <p:cNvPr id="4" name="Date Placeholder 3">
            <a:extLst>
              <a:ext uri="{FF2B5EF4-FFF2-40B4-BE49-F238E27FC236}">
                <a16:creationId xmlns:a16="http://schemas.microsoft.com/office/drawing/2014/main" id="{C1DC1721-C3E1-DCC7-2BB6-EDE22C80929A}"/>
              </a:ext>
            </a:extLst>
          </p:cNvPr>
          <p:cNvSpPr>
            <a:spLocks noGrp="1"/>
          </p:cNvSpPr>
          <p:nvPr>
            <p:ph type="dt" sz="half" idx="17"/>
          </p:nvPr>
        </p:nvSpPr>
        <p:spPr/>
        <p:txBody>
          <a:bodyPr/>
          <a:lstStyle/>
          <a:p>
            <a:fld id="{2206F6DF-D7C9-4160-B809-D642A72A265E}"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24DB0E35-25B5-40AF-1E8E-5A5AD8271CF7}"/>
              </a:ext>
            </a:extLst>
          </p:cNvPr>
          <p:cNvSpPr>
            <a:spLocks noGrp="1"/>
          </p:cNvSpPr>
          <p:nvPr>
            <p:ph type="sldNum" sz="quarter" idx="15"/>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418440907"/>
      </p:ext>
    </p:extLst>
  </p:cSld>
  <p:clrMapOvr>
    <a:masterClrMapping/>
  </p:clrMapOvr>
  <p:extLst>
    <p:ext uri="{DCECCB84-F9BA-43D5-87BE-67443E8EF086}">
      <p15:sldGuideLst xmlns:p15="http://schemas.microsoft.com/office/powerpoint/2012/main">
        <p15:guide id="1" orient="horz" pos="2862" userDrawn="1">
          <p15:clr>
            <a:srgbClr val="A4A3A4"/>
          </p15:clr>
        </p15:guide>
        <p15:guide id="2" orient="horz" pos="857" userDrawn="1">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72804696-9ACC-65A8-2E9D-77B09E8B9E19}"/>
              </a:ext>
            </a:extLst>
          </p:cNvPr>
          <p:cNvPicPr>
            <a:picLocks noChangeAspect="1"/>
          </p:cNvPicPr>
          <p:nvPr userDrawn="1"/>
        </p:nvPicPr>
        <p:blipFill>
          <a:blip r:embed="rId2"/>
          <a:stretch>
            <a:fillRect/>
          </a:stretch>
        </p:blipFill>
        <p:spPr>
          <a:xfrm>
            <a:off x="9426112" y="4624190"/>
            <a:ext cx="1191087" cy="1895673"/>
          </a:xfrm>
          <a:prstGeom prst="rect">
            <a:avLst/>
          </a:prstGeom>
        </p:spPr>
      </p:pic>
      <p:sp>
        <p:nvSpPr>
          <p:cNvPr id="8" name="Text Box 2">
            <a:extLst>
              <a:ext uri="{FF2B5EF4-FFF2-40B4-BE49-F238E27FC236}">
                <a16:creationId xmlns:a16="http://schemas.microsoft.com/office/drawing/2014/main" id="{6F907324-9E0E-498A-3840-E4577CD01353}"/>
              </a:ext>
            </a:extLst>
          </p:cNvPr>
          <p:cNvSpPr txBox="1">
            <a:spLocks noChangeArrowheads="1"/>
          </p:cNvSpPr>
          <p:nvPr userDrawn="1"/>
        </p:nvSpPr>
        <p:spPr bwMode="auto">
          <a:xfrm>
            <a:off x="358775" y="1158428"/>
            <a:ext cx="2736000"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latin typeface="+mn-lt"/>
                <a:cs typeface="Verdana" panose="020B0604030504040204" pitchFamily="34" charset="0"/>
              </a:rPr>
              <a:t>TEXT STYLES</a:t>
            </a:r>
            <a:endParaRPr lang="en-US" altLang="da-DK" sz="1400" b="0" noProof="1">
              <a:solidFill>
                <a:schemeClr val="tx1"/>
              </a:solidFill>
              <a:latin typeface="+mn-lt"/>
              <a:cs typeface="Verdana" panose="020B0604030504040204" pitchFamily="34" charset="0"/>
            </a:endParaRPr>
          </a:p>
          <a:p>
            <a:pPr eaLnBrk="1" hangingPunct="1">
              <a:spcAft>
                <a:spcPts val="600"/>
              </a:spcAft>
              <a:defRPr/>
            </a:pPr>
            <a:r>
              <a:rPr lang="en-US" altLang="da-DK" sz="800" b="0" noProof="1">
                <a:solidFill>
                  <a:schemeClr val="tx1"/>
                </a:solidFill>
                <a:latin typeface="+mn-lt"/>
                <a:cs typeface="Verdana" panose="020B0604030504040204" pitchFamily="34" charset="0"/>
              </a:rPr>
              <a:t>Use the </a:t>
            </a:r>
            <a:r>
              <a:rPr lang="en-US" altLang="da-DK" sz="800" b="1" noProof="1">
                <a:solidFill>
                  <a:schemeClr val="tx1"/>
                </a:solidFill>
                <a:latin typeface="+mn-lt"/>
                <a:cs typeface="Verdana" panose="020B0604030504040204" pitchFamily="34" charset="0"/>
              </a:rPr>
              <a:t>TAB</a:t>
            </a:r>
            <a:r>
              <a:rPr lang="en-US" altLang="da-DK" sz="800" b="0" noProof="1">
                <a:solidFill>
                  <a:schemeClr val="tx1"/>
                </a:solidFill>
                <a:latin typeface="+mn-lt"/>
                <a:cs typeface="Verdana" panose="020B0604030504040204" pitchFamily="34" charset="0"/>
              </a:rPr>
              <a:t>-key</a:t>
            </a:r>
            <a:r>
              <a:rPr lang="en-US" altLang="da-DK" sz="800" b="0" baseline="0" noProof="1">
                <a:solidFill>
                  <a:schemeClr val="tx1"/>
                </a:solidFill>
                <a:latin typeface="+mn-lt"/>
                <a:cs typeface="Verdana" panose="020B0604030504040204" pitchFamily="34" charset="0"/>
              </a:rPr>
              <a:t> to jump through levels. Click </a:t>
            </a:r>
            <a:r>
              <a:rPr lang="en-US" altLang="da-DK" sz="800" b="1" baseline="0" noProof="1">
                <a:solidFill>
                  <a:schemeClr val="tx1"/>
                </a:solidFill>
                <a:latin typeface="+mn-lt"/>
                <a:cs typeface="Verdana" panose="020B0604030504040204" pitchFamily="34" charset="0"/>
              </a:rPr>
              <a:t>ENTER</a:t>
            </a:r>
            <a:r>
              <a:rPr lang="en-US" altLang="da-DK" sz="800" b="0" baseline="0" noProof="1">
                <a:solidFill>
                  <a:schemeClr val="tx1"/>
                </a:solidFill>
                <a:latin typeface="+mn-lt"/>
                <a:cs typeface="Verdana" panose="020B0604030504040204" pitchFamily="34" charset="0"/>
              </a:rPr>
              <a:t>, then </a:t>
            </a:r>
            <a:r>
              <a:rPr lang="en-US" altLang="da-DK" sz="800" b="1"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to switch from one level to the next level</a:t>
            </a:r>
            <a:endParaRPr lang="en-US" sz="800" dirty="0"/>
          </a:p>
          <a:p>
            <a:pPr eaLnBrk="1" hangingPunct="1">
              <a:spcAft>
                <a:spcPts val="600"/>
              </a:spcAft>
              <a:defRPr/>
            </a:pPr>
            <a:r>
              <a:rPr lang="en-US" altLang="da-DK" sz="800" b="0" baseline="0" noProof="1">
                <a:solidFill>
                  <a:schemeClr val="tx1"/>
                </a:solidFill>
                <a:latin typeface="+mn-lt"/>
                <a:cs typeface="Verdana" panose="020B0604030504040204" pitchFamily="34" charset="0"/>
              </a:rPr>
              <a:t>To go back in levels use </a:t>
            </a:r>
            <a:r>
              <a:rPr lang="en-US" altLang="da-DK" sz="800" b="1" baseline="0" noProof="1">
                <a:solidFill>
                  <a:schemeClr val="tx1"/>
                </a:solidFill>
                <a:latin typeface="+mn-lt"/>
                <a:cs typeface="Verdana" panose="020B0604030504040204" pitchFamily="34" charset="0"/>
              </a:rPr>
              <a:t>SHIFT-TAB</a:t>
            </a:r>
            <a:endParaRPr lang="en-US" sz="800" b="1" noProof="1">
              <a:solidFill>
                <a:schemeClr val="tx1"/>
              </a:solidFill>
              <a:latin typeface="+mn-lt"/>
              <a:cs typeface="Verdana" panose="020B0604030504040204" pitchFamily="34" charset="0"/>
            </a:endParaRPr>
          </a:p>
          <a:p>
            <a:pPr eaLnBrk="1" hangingPunct="1">
              <a:spcAft>
                <a:spcPts val="600"/>
              </a:spcAft>
              <a:defRPr/>
            </a:pPr>
            <a:r>
              <a:rPr lang="en-US" sz="800" noProof="1">
                <a:solidFill>
                  <a:schemeClr val="tx1"/>
                </a:solidFill>
                <a:latin typeface="+mn-lt"/>
                <a:cs typeface="Verdana" panose="020B0604030504040204" pitchFamily="34" charset="0"/>
              </a:rPr>
              <a:t>Alternatively, </a:t>
            </a:r>
            <a:r>
              <a:rPr lang="en-US" sz="800" b="1" noProof="1">
                <a:solidFill>
                  <a:schemeClr val="tx1"/>
                </a:solidFill>
                <a:latin typeface="+mn-lt"/>
                <a:cs typeface="Verdana" panose="020B0604030504040204" pitchFamily="34" charset="0"/>
              </a:rPr>
              <a:t>Increase</a:t>
            </a:r>
            <a:r>
              <a:rPr lang="en-US" sz="800" baseline="0" noProof="1">
                <a:solidFill>
                  <a:schemeClr val="tx1"/>
                </a:solidFill>
                <a:latin typeface="+mn-lt"/>
                <a:cs typeface="Verdana" panose="020B0604030504040204" pitchFamily="34" charset="0"/>
              </a:rPr>
              <a:t> and </a:t>
            </a:r>
            <a:r>
              <a:rPr lang="en-US" sz="800" b="1" baseline="0" noProof="1">
                <a:solidFill>
                  <a:schemeClr val="tx1"/>
                </a:solidFill>
                <a:latin typeface="+mn-lt"/>
                <a:cs typeface="Verdana" panose="020B0604030504040204" pitchFamily="34" charset="0"/>
              </a:rPr>
              <a:t>Decrease </a:t>
            </a:r>
            <a:r>
              <a:rPr lang="en-US" sz="800" baseline="0" noProof="1">
                <a:solidFill>
                  <a:schemeClr val="tx1"/>
                </a:solidFill>
                <a:latin typeface="+mn-lt"/>
                <a:cs typeface="Verdana" panose="020B0604030504040204" pitchFamily="34" charset="0"/>
              </a:rPr>
              <a:t>list level can be used</a:t>
            </a:r>
            <a:endParaRPr lang="en-US" sz="800" dirty="0"/>
          </a:p>
          <a:p>
            <a:pPr eaLnBrk="1" hangingPunct="1">
              <a:spcAft>
                <a:spcPts val="600"/>
              </a:spcAft>
              <a:defRPr/>
            </a:pPr>
            <a:endParaRPr lang="en-US" sz="800" baseline="0" noProof="1">
              <a:solidFill>
                <a:schemeClr val="tx1"/>
              </a:solidFill>
              <a:latin typeface="+mn-lt"/>
              <a:cs typeface="Verdana" panose="020B0604030504040204" pitchFamily="34" charset="0"/>
            </a:endParaRPr>
          </a:p>
          <a:p>
            <a:pPr eaLnBrk="1" hangingPunct="1">
              <a:spcAft>
                <a:spcPts val="600"/>
              </a:spcAft>
              <a:defRPr/>
            </a:pPr>
            <a:r>
              <a:rPr lang="en-US" sz="800" b="1" noProof="1">
                <a:solidFill>
                  <a:schemeClr val="tx1"/>
                </a:solidFill>
                <a:latin typeface="+mn-lt"/>
                <a:cs typeface="Verdana" panose="020B0604030504040204" pitchFamily="34" charset="0"/>
              </a:rPr>
              <a:t>HINT: Use bullet button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chemeClr val="tx1"/>
                </a:solidFill>
                <a:latin typeface="+mn-lt"/>
                <a:cs typeface="Verdana" panose="020B0604030504040204" pitchFamily="34" charset="0"/>
              </a:rPr>
              <a:t>Delete bullet for regular text.</a:t>
            </a:r>
            <a:br>
              <a:rPr lang="en-US" altLang="da-DK" sz="800" b="0"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bullet button to reaply the correct bullet again</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4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800" b="0" noProof="1">
                <a:solidFill>
                  <a:schemeClr val="tx1"/>
                </a:solidFill>
                <a:latin typeface="+mn-lt"/>
                <a:cs typeface="Verdana" panose="020B0604030504040204" pitchFamily="34" charset="0"/>
              </a:rPr>
              <a:t>Click on the menu </a:t>
            </a:r>
            <a:r>
              <a:rPr lang="en-US" altLang="da-DK" sz="800" b="1" noProof="1">
                <a:solidFill>
                  <a:schemeClr val="tx1"/>
                </a:solidFill>
                <a:latin typeface="+mn-lt"/>
                <a:cs typeface="Verdana" panose="020B0604030504040204" pitchFamily="34" charset="0"/>
              </a:rPr>
              <a:t>New Slide </a:t>
            </a:r>
            <a:r>
              <a:rPr lang="en-US" altLang="da-DK" sz="800" b="0" noProof="1">
                <a:solidFill>
                  <a:schemeClr val="tx1"/>
                </a:solidFill>
                <a:latin typeface="+mn-lt"/>
                <a:cs typeface="Verdana" panose="020B0604030504040204" pitchFamily="34" charset="0"/>
              </a:rPr>
              <a:t>in the </a:t>
            </a:r>
            <a:r>
              <a:rPr lang="en-US" altLang="da-DK" sz="800" b="1" noProof="1">
                <a:solidFill>
                  <a:schemeClr val="tx1"/>
                </a:solidFill>
                <a:latin typeface="+mn-lt"/>
                <a:cs typeface="Verdana" panose="020B0604030504040204" pitchFamily="34" charset="0"/>
              </a:rPr>
              <a:t>Home</a:t>
            </a:r>
            <a:r>
              <a:rPr lang="en-US" altLang="da-DK" sz="800" b="0" noProof="1">
                <a:solidFill>
                  <a:schemeClr val="tx1"/>
                </a:solidFill>
                <a:latin typeface="+mn-lt"/>
                <a:cs typeface="Verdana" panose="020B0604030504040204" pitchFamily="34" charset="0"/>
              </a:rPr>
              <a:t> tab to insert a new slide</a:t>
            </a:r>
            <a:br>
              <a:rPr lang="en-US" altLang="da-DK" sz="800" b="0" noProof="1">
                <a:solidFill>
                  <a:schemeClr val="tx1"/>
                </a:solidFill>
                <a:latin typeface="+mn-lt"/>
                <a:cs typeface="Verdana" panose="020B0604030504040204" pitchFamily="34" charset="0"/>
              </a:rPr>
            </a:br>
            <a:br>
              <a:rPr lang="en-US" altLang="da-DK" sz="800" b="0" noProof="1">
                <a:solidFill>
                  <a:schemeClr val="tx1"/>
                </a:solidFill>
                <a:latin typeface="+mn-lt"/>
                <a:cs typeface="Verdana" panose="020B0604030504040204" pitchFamily="34" charset="0"/>
              </a:rPr>
            </a:br>
            <a:r>
              <a:rPr lang="en-US" altLang="da-DK" sz="800" b="1" noProof="1">
                <a:solidFill>
                  <a:schemeClr val="tx1"/>
                </a:solidFill>
                <a:latin typeface="+mn-lt"/>
                <a:cs typeface="Verdana" panose="020B0604030504040204" pitchFamily="34" charset="0"/>
              </a:rPr>
              <a:t>Change layout</a:t>
            </a:r>
            <a:endParaRPr lang="en-US" sz="8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dirty="0">
                <a:solidFill>
                  <a:srgbClr val="000000"/>
                </a:solidFill>
                <a:latin typeface="+mn-lt"/>
                <a:ea typeface="Verdana" panose="020B0604030504040204" pitchFamily="34" charset="0"/>
                <a:cs typeface="Verdana" panose="020B0604030504040204" pitchFamily="34" charset="0"/>
              </a:rPr>
              <a:t>Click on the arrow next to </a:t>
            </a:r>
            <a:r>
              <a:rPr lang="en-US" sz="800" b="1" dirty="0">
                <a:solidFill>
                  <a:srgbClr val="000000"/>
                </a:solidFill>
                <a:latin typeface="+mn-lt"/>
                <a:ea typeface="Verdana" panose="020B0604030504040204" pitchFamily="34" charset="0"/>
                <a:cs typeface="Verdana" panose="020B0604030504040204" pitchFamily="34" charset="0"/>
              </a:rPr>
              <a:t>Layout </a:t>
            </a:r>
            <a:r>
              <a:rPr lang="en-US" sz="8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800" b="0" baseline="0" noProof="1">
                <a:solidFill>
                  <a:schemeClr val="tx1"/>
                </a:solidFill>
                <a:latin typeface="+mn-lt"/>
                <a:cs typeface="Verdana" panose="020B0604030504040204" pitchFamily="34" charset="0"/>
              </a:rPr>
            </a:br>
            <a:br>
              <a:rPr lang="en-US" altLang="da-DK" sz="800" b="0" baseline="0" noProof="1">
                <a:solidFill>
                  <a:schemeClr val="tx1"/>
                </a:solidFill>
                <a:latin typeface="+mn-lt"/>
                <a:cs typeface="Verdana" panose="020B0604030504040204" pitchFamily="34" charset="0"/>
              </a:rPr>
            </a:br>
            <a:r>
              <a:rPr lang="en-US" sz="800" b="1" noProof="1">
                <a:solidFill>
                  <a:schemeClr val="tx1"/>
                </a:solidFill>
                <a:latin typeface="+mn-lt"/>
                <a:cs typeface="Verdana" panose="020B0604030504040204" pitchFamily="34" charset="0"/>
              </a:rPr>
              <a:t>Reset slide</a:t>
            </a:r>
            <a:endParaRPr lang="en-US" sz="800"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800" noProof="1">
                <a:solidFill>
                  <a:schemeClr val="tx1"/>
                </a:solidFill>
                <a:latin typeface="+mn-lt"/>
                <a:cs typeface="Verdana" panose="020B0604030504040204" pitchFamily="34" charset="0"/>
              </a:rPr>
              <a:t>Click the </a:t>
            </a:r>
            <a:r>
              <a:rPr lang="en-US" altLang="da-DK" sz="800" b="1" baseline="0" noProof="1">
                <a:solidFill>
                  <a:schemeClr val="tx1"/>
                </a:solidFill>
                <a:latin typeface="+mn-lt"/>
                <a:cs typeface="Verdana" panose="020B0604030504040204" pitchFamily="34" charset="0"/>
              </a:rPr>
              <a:t>Reset </a:t>
            </a:r>
            <a:r>
              <a:rPr lang="en-US" altLang="da-DK" sz="800" noProof="1">
                <a:solidFill>
                  <a:schemeClr val="tx1"/>
                </a:solidFill>
                <a:latin typeface="+mn-lt"/>
                <a:cs typeface="Verdana" panose="020B0604030504040204" pitchFamily="34" charset="0"/>
              </a:rPr>
              <a:t>menu to reset position, size</a:t>
            </a:r>
            <a:r>
              <a:rPr lang="en-US" altLang="da-DK" sz="800" baseline="0" noProof="1">
                <a:solidFill>
                  <a:schemeClr val="tx1"/>
                </a:solidFill>
                <a:latin typeface="+mn-lt"/>
                <a:cs typeface="Verdana" panose="020B0604030504040204" pitchFamily="34" charset="0"/>
              </a:rPr>
              <a:t> and formatting of the slide placeholders to their default settings</a:t>
            </a:r>
            <a:endParaRPr lang="en-US" dirty="0"/>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800" baseline="0" noProof="1">
              <a:solidFill>
                <a:schemeClr val="tx1"/>
              </a:solidFill>
              <a:latin typeface="+mn-lt"/>
              <a:cs typeface="Verdana" panose="020B0604030504040204" pitchFamily="34" charset="0"/>
            </a:endParaRPr>
          </a:p>
          <a:p>
            <a:pPr eaLnBrk="1" hangingPunct="1">
              <a:spcAft>
                <a:spcPts val="600"/>
              </a:spcAft>
              <a:defRPr/>
            </a:pPr>
            <a:r>
              <a:rPr lang="en-US" sz="1400" dirty="0">
                <a:latin typeface="+mn-lt"/>
                <a:cs typeface="Verdana" panose="020B0604030504040204" pitchFamily="34" charset="0"/>
              </a:rPr>
              <a:t>GRIDLINES</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Click the </a:t>
            </a:r>
            <a:r>
              <a:rPr lang="en-US" altLang="da-DK" sz="800" b="1" noProof="1">
                <a:solidFill>
                  <a:schemeClr val="tx1"/>
                </a:solidFill>
                <a:latin typeface="+mn-lt"/>
                <a:cs typeface="Verdana" panose="020B0604030504040204" pitchFamily="34" charset="0"/>
              </a:rPr>
              <a:t>View</a:t>
            </a:r>
            <a:r>
              <a:rPr lang="en-US" altLang="da-DK" sz="800" b="0" noProof="1">
                <a:solidFill>
                  <a:schemeClr val="tx1"/>
                </a:solidFill>
                <a:latin typeface="+mn-lt"/>
                <a:cs typeface="Verdana" panose="020B0604030504040204" pitchFamily="34" charset="0"/>
              </a:rPr>
              <a:t> tab and set tick mark next to </a:t>
            </a:r>
            <a:r>
              <a:rPr lang="en-US" altLang="da-DK" sz="800" b="1" noProof="1">
                <a:solidFill>
                  <a:schemeClr val="tx1"/>
                </a:solidFill>
                <a:latin typeface="+mn-lt"/>
                <a:cs typeface="Verdana" panose="020B0604030504040204" pitchFamily="34" charset="0"/>
              </a:rPr>
              <a:t>Guides</a:t>
            </a: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Alt + F9 </a:t>
            </a:r>
            <a:r>
              <a:rPr lang="en-US" altLang="da-DK" sz="800" b="0" noProof="1">
                <a:solidFill>
                  <a:schemeClr val="tx1"/>
                </a:solidFill>
                <a:latin typeface="+mn-lt"/>
                <a:cs typeface="Verdana" panose="020B0604030504040204" pitchFamily="34" charset="0"/>
              </a:rPr>
              <a:t>for quick view of guides</a:t>
            </a:r>
            <a:endParaRPr lang="en-US" altLang="da-DK" sz="900" b="0" noProof="1">
              <a:solidFill>
                <a:schemeClr val="tx1"/>
              </a:solidFill>
              <a:latin typeface="+mn-lt"/>
              <a:cs typeface="Verdana" panose="020B0604030504040204" pitchFamily="34" charset="0"/>
            </a:endParaRPr>
          </a:p>
        </p:txBody>
      </p:sp>
      <p:pic>
        <p:nvPicPr>
          <p:cNvPr id="9" name="Picture 2">
            <a:extLst>
              <a:ext uri="{FF2B5EF4-FFF2-40B4-BE49-F238E27FC236}">
                <a16:creationId xmlns:a16="http://schemas.microsoft.com/office/drawing/2014/main" id="{9711BBBD-9E94-008E-ACC6-7FC18FDA0D04}"/>
              </a:ext>
            </a:extLst>
          </p:cNvPr>
          <p:cNvPicPr>
            <a:picLocks noChangeAspect="1"/>
          </p:cNvPicPr>
          <p:nvPr userDrawn="1"/>
        </p:nvPicPr>
        <p:blipFill>
          <a:blip r:embed="rId3"/>
          <a:stretch>
            <a:fillRect/>
          </a:stretch>
        </p:blipFill>
        <p:spPr>
          <a:xfrm>
            <a:off x="3140055" y="2831651"/>
            <a:ext cx="257143" cy="285714"/>
          </a:xfrm>
          <a:prstGeom prst="rect">
            <a:avLst/>
          </a:prstGeom>
        </p:spPr>
      </p:pic>
      <p:pic>
        <p:nvPicPr>
          <p:cNvPr id="10" name="Picture 29">
            <a:extLst>
              <a:ext uri="{FF2B5EF4-FFF2-40B4-BE49-F238E27FC236}">
                <a16:creationId xmlns:a16="http://schemas.microsoft.com/office/drawing/2014/main" id="{56E66842-B471-A7FA-558C-F054E14DD181}"/>
              </a:ext>
            </a:extLst>
          </p:cNvPr>
          <p:cNvPicPr>
            <a:picLocks noChangeAspect="1"/>
          </p:cNvPicPr>
          <p:nvPr userDrawn="1"/>
        </p:nvPicPr>
        <p:blipFill>
          <a:blip r:embed="rId4"/>
          <a:stretch>
            <a:fillRect/>
          </a:stretch>
        </p:blipFill>
        <p:spPr>
          <a:xfrm>
            <a:off x="3040055" y="2054421"/>
            <a:ext cx="457143" cy="257143"/>
          </a:xfrm>
          <a:prstGeom prst="rect">
            <a:avLst/>
          </a:prstGeom>
        </p:spPr>
      </p:pic>
      <p:pic>
        <p:nvPicPr>
          <p:cNvPr id="11" name="Picture 16">
            <a:extLst>
              <a:ext uri="{FF2B5EF4-FFF2-40B4-BE49-F238E27FC236}">
                <a16:creationId xmlns:a16="http://schemas.microsoft.com/office/drawing/2014/main" id="{9AB96B23-1A07-A8C0-EBF2-2024A06AFE14}"/>
              </a:ext>
            </a:extLst>
          </p:cNvPr>
          <p:cNvPicPr>
            <a:picLocks noChangeAspect="1"/>
          </p:cNvPicPr>
          <p:nvPr userDrawn="1"/>
        </p:nvPicPr>
        <p:blipFill>
          <a:blip r:embed="rId5"/>
          <a:stretch>
            <a:fillRect/>
          </a:stretch>
        </p:blipFill>
        <p:spPr>
          <a:xfrm>
            <a:off x="3104186" y="3678075"/>
            <a:ext cx="328881" cy="505501"/>
          </a:xfrm>
          <a:prstGeom prst="rect">
            <a:avLst/>
          </a:prstGeom>
        </p:spPr>
      </p:pic>
      <p:pic>
        <p:nvPicPr>
          <p:cNvPr id="12" name="Picture 20">
            <a:extLst>
              <a:ext uri="{FF2B5EF4-FFF2-40B4-BE49-F238E27FC236}">
                <a16:creationId xmlns:a16="http://schemas.microsoft.com/office/drawing/2014/main" id="{CF6EE56C-33D2-82C7-6652-672B6A6BA76B}"/>
              </a:ext>
            </a:extLst>
          </p:cNvPr>
          <p:cNvPicPr>
            <a:picLocks noChangeAspect="1"/>
          </p:cNvPicPr>
          <p:nvPr userDrawn="1"/>
        </p:nvPicPr>
        <p:blipFill>
          <a:blip r:embed="rId6"/>
          <a:stretch>
            <a:fillRect/>
          </a:stretch>
        </p:blipFill>
        <p:spPr>
          <a:xfrm>
            <a:off x="2999394" y="4892751"/>
            <a:ext cx="538465" cy="172841"/>
          </a:xfrm>
          <a:prstGeom prst="rect">
            <a:avLst/>
          </a:prstGeom>
        </p:spPr>
      </p:pic>
      <p:sp>
        <p:nvSpPr>
          <p:cNvPr id="13" name="Fast overskrift">
            <a:extLst>
              <a:ext uri="{FF2B5EF4-FFF2-40B4-BE49-F238E27FC236}">
                <a16:creationId xmlns:a16="http://schemas.microsoft.com/office/drawing/2014/main" id="{8B1CC5D7-96C4-0209-CAD3-2DB6B9AE0222}"/>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pic>
        <p:nvPicPr>
          <p:cNvPr id="14" name="Picture 13">
            <a:extLst>
              <a:ext uri="{FF2B5EF4-FFF2-40B4-BE49-F238E27FC236}">
                <a16:creationId xmlns:a16="http://schemas.microsoft.com/office/drawing/2014/main" id="{94125AA0-1558-5282-BF12-C61E4EF83B6F}"/>
              </a:ext>
            </a:extLst>
          </p:cNvPr>
          <p:cNvPicPr>
            <a:picLocks noChangeAspect="1"/>
          </p:cNvPicPr>
          <p:nvPr userDrawn="1"/>
        </p:nvPicPr>
        <p:blipFill>
          <a:blip r:embed="rId7"/>
          <a:stretch>
            <a:fillRect/>
          </a:stretch>
        </p:blipFill>
        <p:spPr>
          <a:xfrm>
            <a:off x="3030912" y="4404845"/>
            <a:ext cx="475428" cy="176762"/>
          </a:xfrm>
          <a:prstGeom prst="rect">
            <a:avLst/>
          </a:prstGeom>
        </p:spPr>
      </p:pic>
      <p:sp>
        <p:nvSpPr>
          <p:cNvPr id="15" name="Text Box 3">
            <a:extLst>
              <a:ext uri="{FF2B5EF4-FFF2-40B4-BE49-F238E27FC236}">
                <a16:creationId xmlns:a16="http://schemas.microsoft.com/office/drawing/2014/main" id="{FFF36574-A51B-EE76-DE00-9E3B4C1A6B6D}"/>
              </a:ext>
            </a:extLst>
          </p:cNvPr>
          <p:cNvSpPr txBox="1">
            <a:spLocks noChangeArrowheads="1"/>
          </p:cNvSpPr>
          <p:nvPr userDrawn="1"/>
        </p:nvSpPr>
        <p:spPr bwMode="auto">
          <a:xfrm>
            <a:off x="4071251" y="1158428"/>
            <a:ext cx="183807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400" dirty="0">
                <a:latin typeface="+mn-lt"/>
                <a:cs typeface="Verdana" panose="020B0604030504040204" pitchFamily="34" charset="0"/>
              </a:rPr>
              <a:t>IMAGES</a:t>
            </a:r>
            <a:endParaRPr lang="en-US" sz="900" dirty="0">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1" noProof="1">
                <a:solidFill>
                  <a:schemeClr val="tx1"/>
                </a:solidFill>
                <a:latin typeface="+mn-lt"/>
                <a:cs typeface="Verdana" panose="020B0604030504040204" pitchFamily="34" charset="0"/>
              </a:rPr>
              <a:t>Insert a brand approved images from Templafy</a:t>
            </a:r>
            <a:endParaRPr lang="en-US" altLang="da-DK" sz="800" b="0" noProof="1">
              <a:solidFill>
                <a:schemeClr val="tx1"/>
              </a:solidFill>
              <a:latin typeface="+mn-lt"/>
              <a:cs typeface="Verdana" panose="020B0604030504040204" pitchFamily="34" charset="0"/>
            </a:endParaRPr>
          </a:p>
          <a:p>
            <a:pPr marL="173038" marR="0" lvl="0" indent="-173038" algn="l" defTabSz="914400" rtl="0" eaLnBrk="1" fontAlgn="auto" latinLnBrk="0" hangingPunct="1">
              <a:lnSpc>
                <a:spcPct val="100000"/>
              </a:lnSpc>
              <a:spcBef>
                <a:spcPts val="0"/>
              </a:spcBef>
              <a:spcAft>
                <a:spcPts val="600"/>
              </a:spcAft>
              <a:buClrTx/>
              <a:buSzTx/>
              <a:buFont typeface="+mj-lt"/>
              <a:buAutoNum type="arabicPeriod"/>
              <a:tabLst/>
              <a:defRPr/>
            </a:pPr>
            <a:r>
              <a:rPr lang="en-US" altLang="da-DK" sz="800" b="0" noProof="1">
                <a:solidFill>
                  <a:schemeClr val="tx1"/>
                </a:solidFill>
                <a:latin typeface="+mn-lt"/>
                <a:cs typeface="Verdana" panose="020B0604030504040204" pitchFamily="34" charset="0"/>
              </a:rPr>
              <a:t>Click the blue </a:t>
            </a:r>
            <a:r>
              <a:rPr lang="en-US" altLang="da-DK" sz="800" b="1" baseline="0" noProof="1">
                <a:solidFill>
                  <a:schemeClr val="tx1"/>
                </a:solidFill>
                <a:latin typeface="+mn-lt"/>
                <a:cs typeface="Verdana" panose="020B0604030504040204" pitchFamily="34" charset="0"/>
              </a:rPr>
              <a:t>Templafy Content Library </a:t>
            </a:r>
            <a:r>
              <a:rPr lang="en-US" altLang="da-DK" sz="800" b="0" baseline="0" noProof="1">
                <a:solidFill>
                  <a:schemeClr val="tx1"/>
                </a:solidFill>
                <a:latin typeface="+mn-lt"/>
                <a:cs typeface="Verdana" panose="020B0604030504040204" pitchFamily="34" charset="0"/>
              </a:rPr>
              <a:t>button</a:t>
            </a:r>
            <a:endParaRPr lang="en-US" sz="800" dirty="0"/>
          </a:p>
          <a:p>
            <a:pPr marL="173038" marR="0" lvl="0" indent="-173038" algn="l" defTabSz="914400" rtl="0" eaLnBrk="1" fontAlgn="auto" latinLnBrk="0" hangingPunct="1">
              <a:lnSpc>
                <a:spcPct val="100000"/>
              </a:lnSpc>
              <a:spcBef>
                <a:spcPts val="0"/>
              </a:spcBef>
              <a:spcAft>
                <a:spcPts val="600"/>
              </a:spcAft>
              <a:buClrTx/>
              <a:buSzTx/>
              <a:buFont typeface="+mj-lt"/>
              <a:buAutoNum type="arabicPeriod"/>
              <a:tabLst>
                <a:tab pos="174625" algn="l"/>
              </a:tabLst>
              <a:defRPr/>
            </a:pPr>
            <a:r>
              <a:rPr lang="en-US" altLang="da-DK" sz="800" b="0" baseline="0" noProof="1">
                <a:solidFill>
                  <a:schemeClr val="tx1"/>
                </a:solidFill>
                <a:latin typeface="+mn-lt"/>
                <a:cs typeface="Verdana" panose="020B0604030504040204" pitchFamily="34" charset="0"/>
              </a:rPr>
              <a:t>Choose </a:t>
            </a:r>
            <a:r>
              <a:rPr lang="en-US" altLang="da-DK" sz="800" b="1" baseline="0" noProof="1">
                <a:solidFill>
                  <a:schemeClr val="tx1"/>
                </a:solidFill>
                <a:latin typeface="+mn-lt"/>
                <a:cs typeface="Verdana" panose="020B0604030504040204" pitchFamily="34" charset="0"/>
              </a:rPr>
              <a:t>Asset Library</a:t>
            </a:r>
            <a:r>
              <a:rPr lang="en-US" altLang="da-DK" sz="800" b="0" baseline="0" noProof="1">
                <a:solidFill>
                  <a:schemeClr val="tx1"/>
                </a:solidFill>
                <a:latin typeface="+mn-lt"/>
                <a:cs typeface="Verdana" panose="020B0604030504040204" pitchFamily="34" charset="0"/>
              </a:rPr>
              <a:t> </a:t>
            </a:r>
            <a:r>
              <a:rPr lang="en-US" altLang="da-DK" sz="800" b="0" i="0" baseline="0" noProof="1">
                <a:solidFill>
                  <a:schemeClr val="tx1"/>
                </a:solidFill>
                <a:latin typeface="+mn-lt"/>
                <a:cs typeface="Verdana" panose="020B0604030504040204" pitchFamily="34" charset="0"/>
              </a:rPr>
              <a:t>tab</a:t>
            </a:r>
            <a:r>
              <a:rPr lang="en-US" altLang="da-DK" sz="800" b="0" baseline="0" noProof="1">
                <a:solidFill>
                  <a:schemeClr val="tx1"/>
                </a:solidFill>
                <a:latin typeface="+mn-lt"/>
                <a:cs typeface="Verdana" panose="020B0604030504040204" pitchFamily="34" charset="0"/>
              </a:rPr>
              <a:t> in the Templafy task pane on the right side of the screen, then select the desired folder</a:t>
            </a:r>
            <a:endParaRPr lang="en-US" altLang="da-DK" sz="800" noProof="1">
              <a:solidFill>
                <a:schemeClr val="tx1"/>
              </a:solidFill>
              <a:latin typeface="+mn-lt"/>
              <a:cs typeface="Verdana" panose="020B0604030504040204" pitchFamily="34" charset="0"/>
            </a:endParaRPr>
          </a:p>
        </p:txBody>
      </p:sp>
      <p:pic>
        <p:nvPicPr>
          <p:cNvPr id="16" name="Picture 33">
            <a:extLst>
              <a:ext uri="{FF2B5EF4-FFF2-40B4-BE49-F238E27FC236}">
                <a16:creationId xmlns:a16="http://schemas.microsoft.com/office/drawing/2014/main" id="{86103652-F46A-BFD2-6A65-EAD8727633A5}"/>
              </a:ext>
            </a:extLst>
          </p:cNvPr>
          <p:cNvPicPr>
            <a:picLocks noChangeAspect="1"/>
          </p:cNvPicPr>
          <p:nvPr userDrawn="1"/>
        </p:nvPicPr>
        <p:blipFill rotWithShape="1">
          <a:blip r:embed="rId8"/>
          <a:srcRect l="3901" t="45142" r="62601" b="9046"/>
          <a:stretch/>
        </p:blipFill>
        <p:spPr>
          <a:xfrm>
            <a:off x="7110218" y="2996948"/>
            <a:ext cx="341204" cy="321707"/>
          </a:xfrm>
          <a:prstGeom prst="rect">
            <a:avLst/>
          </a:prstGeom>
        </p:spPr>
      </p:pic>
      <p:pic>
        <p:nvPicPr>
          <p:cNvPr id="17" name="Picture 19">
            <a:extLst>
              <a:ext uri="{FF2B5EF4-FFF2-40B4-BE49-F238E27FC236}">
                <a16:creationId xmlns:a16="http://schemas.microsoft.com/office/drawing/2014/main" id="{46A072B6-F3AD-863E-11EE-51E50C8D94F0}"/>
              </a:ext>
            </a:extLst>
          </p:cNvPr>
          <p:cNvPicPr>
            <a:picLocks noChangeAspect="1"/>
          </p:cNvPicPr>
          <p:nvPr userDrawn="1"/>
        </p:nvPicPr>
        <p:blipFill>
          <a:blip r:embed="rId9"/>
          <a:stretch>
            <a:fillRect/>
          </a:stretch>
        </p:blipFill>
        <p:spPr>
          <a:xfrm>
            <a:off x="7130276" y="3696229"/>
            <a:ext cx="313788" cy="543900"/>
          </a:xfrm>
          <a:prstGeom prst="rect">
            <a:avLst/>
          </a:prstGeom>
        </p:spPr>
      </p:pic>
      <p:pic>
        <p:nvPicPr>
          <p:cNvPr id="18" name="Picture 12">
            <a:extLst>
              <a:ext uri="{FF2B5EF4-FFF2-40B4-BE49-F238E27FC236}">
                <a16:creationId xmlns:a16="http://schemas.microsoft.com/office/drawing/2014/main" id="{106AF26A-E7CA-5B5F-AFB2-B4D6BFEFB027}"/>
              </a:ext>
            </a:extLst>
          </p:cNvPr>
          <p:cNvPicPr>
            <a:picLocks noChangeAspect="1"/>
          </p:cNvPicPr>
          <p:nvPr userDrawn="1"/>
        </p:nvPicPr>
        <p:blipFill>
          <a:blip r:embed="rId10"/>
          <a:stretch>
            <a:fillRect/>
          </a:stretch>
        </p:blipFill>
        <p:spPr>
          <a:xfrm>
            <a:off x="7098024" y="5422483"/>
            <a:ext cx="378293" cy="543366"/>
          </a:xfrm>
          <a:prstGeom prst="rect">
            <a:avLst/>
          </a:prstGeom>
        </p:spPr>
      </p:pic>
      <p:sp>
        <p:nvSpPr>
          <p:cNvPr id="21" name="Rectangle 20">
            <a:extLst>
              <a:ext uri="{FF2B5EF4-FFF2-40B4-BE49-F238E27FC236}">
                <a16:creationId xmlns:a16="http://schemas.microsoft.com/office/drawing/2014/main" id="{5166D807-30D1-206D-03DC-33C7115C6CDF}"/>
              </a:ext>
            </a:extLst>
          </p:cNvPr>
          <p:cNvSpPr/>
          <p:nvPr userDrawn="1"/>
        </p:nvSpPr>
        <p:spPr>
          <a:xfrm>
            <a:off x="9425716" y="4732893"/>
            <a:ext cx="1204929" cy="163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err="1"/>
          </a:p>
        </p:txBody>
      </p:sp>
      <p:sp>
        <p:nvSpPr>
          <p:cNvPr id="22" name="Rectangle 21">
            <a:extLst>
              <a:ext uri="{FF2B5EF4-FFF2-40B4-BE49-F238E27FC236}">
                <a16:creationId xmlns:a16="http://schemas.microsoft.com/office/drawing/2014/main" id="{2FE96A03-9990-69B6-D141-CEAC11034C67}"/>
              </a:ext>
            </a:extLst>
          </p:cNvPr>
          <p:cNvSpPr/>
          <p:nvPr userDrawn="1"/>
        </p:nvSpPr>
        <p:spPr>
          <a:xfrm>
            <a:off x="9425716" y="5493859"/>
            <a:ext cx="1204929" cy="728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err="1"/>
          </a:p>
        </p:txBody>
      </p:sp>
      <p:sp>
        <p:nvSpPr>
          <p:cNvPr id="23" name="Rectangle 22">
            <a:extLst>
              <a:ext uri="{FF2B5EF4-FFF2-40B4-BE49-F238E27FC236}">
                <a16:creationId xmlns:a16="http://schemas.microsoft.com/office/drawing/2014/main" id="{69A5934F-B383-C00B-FD78-F4CD83E9443C}"/>
              </a:ext>
            </a:extLst>
          </p:cNvPr>
          <p:cNvSpPr/>
          <p:nvPr userDrawn="1"/>
        </p:nvSpPr>
        <p:spPr>
          <a:xfrm>
            <a:off x="9906970" y="4732893"/>
            <a:ext cx="723675" cy="1631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spcBef>
                <a:spcPts val="300"/>
              </a:spcBef>
            </a:pPr>
            <a:endParaRPr lang="en-US" sz="1800" noProof="0" dirty="0" err="1"/>
          </a:p>
        </p:txBody>
      </p:sp>
      <p:grpSp>
        <p:nvGrpSpPr>
          <p:cNvPr id="24" name="Group 23">
            <a:extLst>
              <a:ext uri="{FF2B5EF4-FFF2-40B4-BE49-F238E27FC236}">
                <a16:creationId xmlns:a16="http://schemas.microsoft.com/office/drawing/2014/main" id="{779DF64F-0467-E803-6406-799FEFBAE12A}"/>
              </a:ext>
            </a:extLst>
          </p:cNvPr>
          <p:cNvGrpSpPr/>
          <p:nvPr userDrawn="1"/>
        </p:nvGrpSpPr>
        <p:grpSpPr>
          <a:xfrm>
            <a:off x="9432666" y="4919134"/>
            <a:ext cx="1176067" cy="480090"/>
            <a:chOff x="6285057" y="2007141"/>
            <a:chExt cx="1676485" cy="680095"/>
          </a:xfrm>
        </p:grpSpPr>
        <p:cxnSp>
          <p:nvCxnSpPr>
            <p:cNvPr id="27" name="Straight Connector 26">
              <a:extLst>
                <a:ext uri="{FF2B5EF4-FFF2-40B4-BE49-F238E27FC236}">
                  <a16:creationId xmlns:a16="http://schemas.microsoft.com/office/drawing/2014/main" id="{A18534A6-B3B8-F512-01D1-ACE9DB21BD58}"/>
                </a:ext>
              </a:extLst>
            </p:cNvPr>
            <p:cNvCxnSpPr>
              <a:cxnSpLocks/>
            </p:cNvCxnSpPr>
            <p:nvPr userDrawn="1"/>
          </p:nvCxnSpPr>
          <p:spPr>
            <a:xfrm>
              <a:off x="6285057" y="2007141"/>
              <a:ext cx="1676485" cy="6800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57675A-037B-0CA6-645C-0DBD0F8E30F7}"/>
                </a:ext>
              </a:extLst>
            </p:cNvPr>
            <p:cNvCxnSpPr>
              <a:cxnSpLocks/>
            </p:cNvCxnSpPr>
            <p:nvPr userDrawn="1"/>
          </p:nvCxnSpPr>
          <p:spPr>
            <a:xfrm flipV="1">
              <a:off x="6291690" y="2014958"/>
              <a:ext cx="1657397" cy="6722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A21F81A3-B16C-E098-56FB-EFA8D816F55A}"/>
              </a:ext>
            </a:extLst>
          </p:cNvPr>
          <p:cNvGrpSpPr/>
          <p:nvPr userDrawn="1"/>
        </p:nvGrpSpPr>
        <p:grpSpPr>
          <a:xfrm>
            <a:off x="9419448" y="6353757"/>
            <a:ext cx="1188626" cy="118380"/>
            <a:chOff x="9419448" y="6240946"/>
            <a:chExt cx="1188626" cy="118380"/>
          </a:xfrm>
        </p:grpSpPr>
        <p:cxnSp>
          <p:nvCxnSpPr>
            <p:cNvPr id="25" name="Straight Connector 24">
              <a:extLst>
                <a:ext uri="{FF2B5EF4-FFF2-40B4-BE49-F238E27FC236}">
                  <a16:creationId xmlns:a16="http://schemas.microsoft.com/office/drawing/2014/main" id="{D2ADEC6D-75CB-A7EE-162A-99C414F60E44}"/>
                </a:ext>
              </a:extLst>
            </p:cNvPr>
            <p:cNvCxnSpPr>
              <a:cxnSpLocks/>
            </p:cNvCxnSpPr>
            <p:nvPr userDrawn="1"/>
          </p:nvCxnSpPr>
          <p:spPr>
            <a:xfrm>
              <a:off x="9422057" y="6240946"/>
              <a:ext cx="118601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E0A8AF-C5D9-6EC7-1735-2F67CA46AC35}"/>
                </a:ext>
              </a:extLst>
            </p:cNvPr>
            <p:cNvCxnSpPr>
              <a:cxnSpLocks/>
            </p:cNvCxnSpPr>
            <p:nvPr userDrawn="1"/>
          </p:nvCxnSpPr>
          <p:spPr>
            <a:xfrm flipV="1">
              <a:off x="9419448" y="6240950"/>
              <a:ext cx="1188626" cy="118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ext Box 3">
            <a:extLst>
              <a:ext uri="{FF2B5EF4-FFF2-40B4-BE49-F238E27FC236}">
                <a16:creationId xmlns:a16="http://schemas.microsoft.com/office/drawing/2014/main" id="{39084B69-E616-A384-A54E-DA32B1F3BECE}"/>
              </a:ext>
            </a:extLst>
          </p:cNvPr>
          <p:cNvSpPr txBox="1">
            <a:spLocks noChangeArrowheads="1"/>
          </p:cNvSpPr>
          <p:nvPr userDrawn="1"/>
        </p:nvSpPr>
        <p:spPr bwMode="auto">
          <a:xfrm>
            <a:off x="4071251" y="2886181"/>
            <a:ext cx="290422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baseline="0" noProof="1">
                <a:solidFill>
                  <a:schemeClr val="tx1"/>
                </a:solidFill>
                <a:latin typeface="+mn-lt"/>
                <a:cs typeface="Verdana" panose="020B0604030504040204" pitchFamily="34" charset="0"/>
              </a:rPr>
              <a:t>Insert picture</a:t>
            </a:r>
            <a:endParaRPr lang="en-US" sz="800" dirty="0"/>
          </a:p>
          <a:p>
            <a:pPr eaLnBrk="1" hangingPunct="1">
              <a:spcAft>
                <a:spcPts val="600"/>
              </a:spcAft>
              <a:defRPr/>
            </a:pPr>
            <a:r>
              <a:rPr lang="en-US" altLang="da-DK" sz="800" b="0" noProof="1">
                <a:solidFill>
                  <a:schemeClr val="tx1"/>
                </a:solidFill>
                <a:latin typeface="+mn-lt"/>
                <a:cs typeface="Verdana" panose="020B0604030504040204" pitchFamily="34" charset="0"/>
              </a:rPr>
              <a:t>On slides with picture placeholder, click on the icon and choose </a:t>
            </a:r>
            <a:r>
              <a:rPr lang="en-US" altLang="da-DK" sz="800" b="1" noProof="1">
                <a:solidFill>
                  <a:schemeClr val="tx1"/>
                </a:solidFill>
                <a:latin typeface="+mn-lt"/>
                <a:cs typeface="Verdana" panose="020B0604030504040204" pitchFamily="34" charset="0"/>
              </a:rPr>
              <a:t>Insert</a:t>
            </a:r>
            <a:endParaRPr lang="en-US" sz="800" dirty="0"/>
          </a:p>
          <a:p>
            <a:pPr eaLnBrk="1" hangingPunct="1">
              <a:spcBef>
                <a:spcPts val="1200"/>
              </a:spcBef>
              <a:spcAft>
                <a:spcPts val="600"/>
              </a:spcAft>
              <a:defRPr/>
            </a:pPr>
            <a:r>
              <a:rPr lang="en-US" sz="800" b="1" noProof="1">
                <a:solidFill>
                  <a:schemeClr val="tx1"/>
                </a:solidFill>
                <a:latin typeface="+mn-lt"/>
                <a:cs typeface="Verdana" panose="020B0604030504040204" pitchFamily="34" charset="0"/>
              </a:rPr>
              <a:t>Crop picture</a:t>
            </a:r>
            <a:endParaRPr lang="en-US" sz="800" dirty="0"/>
          </a:p>
          <a:p>
            <a:pPr marL="173038" indent="-173038" eaLnBrk="1" hangingPunct="1">
              <a:spcAft>
                <a:spcPts val="600"/>
              </a:spcAft>
              <a:buFont typeface="+mj-lt"/>
              <a:buAutoNum type="arabicPeriod"/>
              <a:tabLst>
                <a:tab pos="173038" algn="l"/>
              </a:tabLst>
              <a:defRPr/>
            </a:pPr>
            <a:r>
              <a:rPr lang="en-US" altLang="da-DK" sz="800" b="0" noProof="1">
                <a:solidFill>
                  <a:schemeClr val="tx1"/>
                </a:solidFill>
                <a:latin typeface="+mn-lt"/>
                <a:cs typeface="Verdana" panose="020B0604030504040204" pitchFamily="34" charset="0"/>
              </a:rPr>
              <a:t>Click </a:t>
            </a:r>
            <a:r>
              <a:rPr lang="en-US" altLang="da-DK" sz="800" b="1" noProof="1">
                <a:solidFill>
                  <a:schemeClr val="tx1"/>
                </a:solidFill>
                <a:latin typeface="+mn-lt"/>
                <a:cs typeface="Verdana" panose="020B0604030504040204" pitchFamily="34" charset="0"/>
              </a:rPr>
              <a:t>Crop</a:t>
            </a:r>
            <a:r>
              <a:rPr lang="en-US" altLang="da-DK" sz="800" b="0" noProof="1">
                <a:solidFill>
                  <a:schemeClr val="tx1"/>
                </a:solidFill>
                <a:latin typeface="+mn-lt"/>
                <a:cs typeface="Verdana" panose="020B0604030504040204" pitchFamily="34" charset="0"/>
              </a:rPr>
              <a:t> to change size or focus of the picture</a:t>
            </a:r>
            <a:endParaRPr lang="en-US" sz="800" dirty="0"/>
          </a:p>
          <a:p>
            <a:pPr marL="173038" indent="-173038" eaLnBrk="1" hangingPunct="1">
              <a:spcAft>
                <a:spcPts val="600"/>
              </a:spcAft>
              <a:buFont typeface="+mj-lt"/>
              <a:buAutoNum type="arabicPeriod"/>
              <a:tabLst>
                <a:tab pos="173038" algn="l"/>
              </a:tabLst>
              <a:defRPr/>
            </a:pPr>
            <a:r>
              <a:rPr lang="en-US" altLang="da-DK" sz="800" b="0" noProof="1">
                <a:solidFill>
                  <a:schemeClr val="tx1"/>
                </a:solidFill>
                <a:latin typeface="+mn-lt"/>
                <a:cs typeface="Verdana" panose="020B0604030504040204" pitchFamily="34" charset="0"/>
              </a:rPr>
              <a:t>If you want to scale the picture, hold </a:t>
            </a:r>
            <a:r>
              <a:rPr lang="en-US" altLang="da-DK" sz="800" b="1" noProof="1">
                <a:solidFill>
                  <a:schemeClr val="tx1"/>
                </a:solidFill>
                <a:latin typeface="+mn-lt"/>
                <a:cs typeface="Verdana" panose="020B0604030504040204" pitchFamily="34" charset="0"/>
              </a:rPr>
              <a:t>SHIFT</a:t>
            </a:r>
            <a:r>
              <a:rPr lang="en-US" altLang="da-DK" sz="800" b="0" noProof="1">
                <a:solidFill>
                  <a:schemeClr val="tx1"/>
                </a:solidFill>
                <a:latin typeface="+mn-lt"/>
                <a:cs typeface="Verdana" panose="020B0604030504040204" pitchFamily="34" charset="0"/>
              </a:rPr>
              <a:t>-key down while dragging the corners of the picture</a:t>
            </a:r>
            <a:br>
              <a:rPr lang="en-US" altLang="da-DK" sz="800" b="0" noProof="1">
                <a:solidFill>
                  <a:schemeClr val="tx1"/>
                </a:solidFill>
                <a:latin typeface="+mn-lt"/>
                <a:cs typeface="Verdana" panose="020B0604030504040204" pitchFamily="34" charset="0"/>
              </a:rPr>
            </a:br>
            <a:endParaRPr lang="en-US" altLang="da-DK" sz="800" b="0" noProof="1">
              <a:solidFill>
                <a:schemeClr val="tx1"/>
              </a:solidFill>
              <a:latin typeface="+mn-lt"/>
              <a:cs typeface="Verdana" panose="020B0604030504040204" pitchFamily="34" charset="0"/>
            </a:endParaRPr>
          </a:p>
          <a:p>
            <a:pPr eaLnBrk="1" hangingPunct="1">
              <a:spcAft>
                <a:spcPts val="600"/>
              </a:spcAft>
              <a:defRPr/>
            </a:pPr>
            <a:r>
              <a:rPr lang="en-US" altLang="da-DK" sz="800" b="1" noProof="1">
                <a:solidFill>
                  <a:schemeClr val="tx1"/>
                </a:solidFill>
                <a:latin typeface="+mn-lt"/>
                <a:cs typeface="Verdana" panose="020B0604030504040204" pitchFamily="34" charset="0"/>
              </a:rPr>
              <a:t>HINT: </a:t>
            </a:r>
            <a:r>
              <a:rPr lang="en-US" altLang="da-DK" sz="800" b="0" noProof="1">
                <a:solidFill>
                  <a:schemeClr val="tx1"/>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US" altLang="da-DK" sz="800" b="1" noProof="1">
                <a:solidFill>
                  <a:schemeClr val="tx1"/>
                </a:solidFill>
                <a:latin typeface="+mn-lt"/>
                <a:cs typeface="Verdana" panose="020B0604030504040204" pitchFamily="34" charset="0"/>
              </a:rPr>
              <a:t>Send to Back</a:t>
            </a:r>
            <a:endParaRPr lang="en-US" dirty="0"/>
          </a:p>
          <a:p>
            <a:pPr eaLnBrk="1" hangingPunct="1">
              <a:spcAft>
                <a:spcPts val="600"/>
              </a:spcAft>
              <a:defRPr/>
            </a:pPr>
            <a:endParaRPr lang="en-US" altLang="da-DK" sz="800" b="1"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rgbClr val="000000"/>
                </a:solidFill>
                <a:latin typeface="+mn-lt"/>
                <a:cs typeface="Arial" panose="020B0604020202020204" pitchFamily="34" charset="0"/>
              </a:rPr>
              <a:t>HEADER &amp; FOOTER</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Do this at the very end to apply the changes on all slides</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on </a:t>
            </a:r>
            <a:r>
              <a:rPr lang="en-US" altLang="da-DK" sz="800" b="1" noProof="1">
                <a:solidFill>
                  <a:srgbClr val="000000"/>
                </a:solidFill>
                <a:latin typeface="+mn-lt"/>
                <a:cs typeface="Arial" panose="020B0604020202020204" pitchFamily="34" charset="0"/>
              </a:rPr>
              <a:t>Header and Footer </a:t>
            </a:r>
            <a:r>
              <a:rPr lang="en-US" altLang="da-DK" sz="800" b="0" noProof="1">
                <a:solidFill>
                  <a:srgbClr val="000000"/>
                </a:solidFill>
                <a:latin typeface="+mn-lt"/>
                <a:cs typeface="Arial" panose="020B0604020202020204" pitchFamily="34" charset="0"/>
              </a:rPr>
              <a:t>in the </a:t>
            </a:r>
            <a:r>
              <a:rPr lang="en-US" altLang="da-DK" sz="800" b="1" noProof="1">
                <a:solidFill>
                  <a:srgbClr val="000000"/>
                </a:solidFill>
                <a:latin typeface="+mn-lt"/>
                <a:cs typeface="Arial" panose="020B0604020202020204" pitchFamily="34" charset="0"/>
              </a:rPr>
              <a:t>Insert</a:t>
            </a:r>
            <a:r>
              <a:rPr lang="en-US" altLang="da-DK" sz="800" b="0" noProof="1">
                <a:solidFill>
                  <a:srgbClr val="000000"/>
                </a:solidFill>
                <a:latin typeface="+mn-lt"/>
                <a:cs typeface="Arial" panose="020B0604020202020204" pitchFamily="34" charset="0"/>
              </a:rPr>
              <a:t> tab (write the desired text)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Click </a:t>
            </a:r>
            <a:r>
              <a:rPr lang="en-US" altLang="da-DK" sz="800" b="1" noProof="1">
                <a:solidFill>
                  <a:srgbClr val="000000"/>
                </a:solidFill>
                <a:latin typeface="+mn-lt"/>
                <a:cs typeface="Arial" panose="020B0604020202020204" pitchFamily="34" charset="0"/>
              </a:rPr>
              <a:t>Apply to All </a:t>
            </a:r>
            <a:r>
              <a:rPr lang="en-US" altLang="da-DK" sz="800" b="0" noProof="1">
                <a:solidFill>
                  <a:srgbClr val="000000"/>
                </a:solidFill>
                <a:latin typeface="+mn-lt"/>
                <a:cs typeface="Arial" panose="020B0604020202020204" pitchFamily="34" charset="0"/>
              </a:rPr>
              <a:t>or </a:t>
            </a:r>
            <a:r>
              <a:rPr lang="en-US" altLang="da-DK" sz="800" b="1" noProof="1">
                <a:solidFill>
                  <a:srgbClr val="000000"/>
                </a:solidFill>
                <a:latin typeface="+mn-lt"/>
                <a:cs typeface="Arial" panose="020B0604020202020204" pitchFamily="34" charset="0"/>
              </a:rPr>
              <a:t>Apply</a:t>
            </a:r>
            <a:r>
              <a:rPr lang="en-US" altLang="da-DK" sz="800" b="0" noProof="1">
                <a:solidFill>
                  <a:srgbClr val="000000"/>
                </a:solidFill>
                <a:latin typeface="+mn-lt"/>
                <a:cs typeface="Arial" panose="020B0604020202020204" pitchFamily="34" charset="0"/>
              </a:rPr>
              <a:t> if only used on one slide</a:t>
            </a:r>
            <a:endParaRPr lang="en-US" dirty="0"/>
          </a:p>
        </p:txBody>
      </p:sp>
      <p:grpSp>
        <p:nvGrpSpPr>
          <p:cNvPr id="30" name="Group 29">
            <a:extLst>
              <a:ext uri="{FF2B5EF4-FFF2-40B4-BE49-F238E27FC236}">
                <a16:creationId xmlns:a16="http://schemas.microsoft.com/office/drawing/2014/main" id="{BCA19768-1A84-B545-3E4C-CA4B77B29906}"/>
              </a:ext>
            </a:extLst>
          </p:cNvPr>
          <p:cNvGrpSpPr/>
          <p:nvPr userDrawn="1"/>
        </p:nvGrpSpPr>
        <p:grpSpPr>
          <a:xfrm>
            <a:off x="6194449" y="1201297"/>
            <a:ext cx="1600200" cy="1326607"/>
            <a:chOff x="6194449" y="1201297"/>
            <a:chExt cx="1600200" cy="1326607"/>
          </a:xfrm>
        </p:grpSpPr>
        <p:pic>
          <p:nvPicPr>
            <p:cNvPr id="31" name="Picture 30" descr="A screenshot of a computer&#10;&#10;Description automatically generated">
              <a:extLst>
                <a:ext uri="{FF2B5EF4-FFF2-40B4-BE49-F238E27FC236}">
                  <a16:creationId xmlns:a16="http://schemas.microsoft.com/office/drawing/2014/main" id="{9A6613D0-9D90-7B4D-01FE-68AA4C05122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194449" y="1201297"/>
              <a:ext cx="1600200" cy="1326607"/>
            </a:xfrm>
            <a:prstGeom prst="rect">
              <a:avLst/>
            </a:prstGeom>
          </p:spPr>
        </p:pic>
        <p:sp>
          <p:nvSpPr>
            <p:cNvPr id="64" name="Rectangle 63">
              <a:extLst>
                <a:ext uri="{FF2B5EF4-FFF2-40B4-BE49-F238E27FC236}">
                  <a16:creationId xmlns:a16="http://schemas.microsoft.com/office/drawing/2014/main" id="{3F4F11F5-07A8-4332-D244-0BCA83376295}"/>
                </a:ext>
              </a:extLst>
            </p:cNvPr>
            <p:cNvSpPr/>
            <p:nvPr userDrawn="1"/>
          </p:nvSpPr>
          <p:spPr>
            <a:xfrm>
              <a:off x="7069340" y="1778223"/>
              <a:ext cx="440186" cy="2834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pic>
        <p:nvPicPr>
          <p:cNvPr id="66" name="Picture 65" descr="A screenshot of a computer&#10;&#10;Description automatically generated">
            <a:extLst>
              <a:ext uri="{FF2B5EF4-FFF2-40B4-BE49-F238E27FC236}">
                <a16:creationId xmlns:a16="http://schemas.microsoft.com/office/drawing/2014/main" id="{F7077EEF-26DC-002F-B6C3-5583BE14A009}"/>
              </a:ext>
            </a:extLst>
          </p:cNvPr>
          <p:cNvPicPr>
            <a:picLocks noChangeAspect="1"/>
          </p:cNvPicPr>
          <p:nvPr userDrawn="1"/>
        </p:nvPicPr>
        <p:blipFill>
          <a:blip r:embed="rId12">
            <a:extLst>
              <a:ext uri="{28A0092B-C50C-407E-A947-70E740481C1C}">
                <a14:useLocalDpi xmlns:a14="http://schemas.microsoft.com/office/drawing/2010/main" val="0"/>
              </a:ext>
            </a:extLst>
          </a:blip>
          <a:srcRect l="2736" r="69239" b="17840"/>
          <a:stretch/>
        </p:blipFill>
        <p:spPr>
          <a:xfrm>
            <a:off x="5700220" y="1183695"/>
            <a:ext cx="393192" cy="528509"/>
          </a:xfrm>
          <a:prstGeom prst="rect">
            <a:avLst/>
          </a:prstGeom>
        </p:spPr>
      </p:pic>
      <p:grpSp>
        <p:nvGrpSpPr>
          <p:cNvPr id="67" name="Group 66">
            <a:extLst>
              <a:ext uri="{FF2B5EF4-FFF2-40B4-BE49-F238E27FC236}">
                <a16:creationId xmlns:a16="http://schemas.microsoft.com/office/drawing/2014/main" id="{62253408-A9A2-D6E8-8766-C720665C65E0}"/>
              </a:ext>
            </a:extLst>
          </p:cNvPr>
          <p:cNvGrpSpPr/>
          <p:nvPr userDrawn="1"/>
        </p:nvGrpSpPr>
        <p:grpSpPr>
          <a:xfrm>
            <a:off x="10077625" y="3141446"/>
            <a:ext cx="1600200" cy="1320939"/>
            <a:chOff x="10077625" y="1194692"/>
            <a:chExt cx="1600200" cy="1320939"/>
          </a:xfrm>
        </p:grpSpPr>
        <p:pic>
          <p:nvPicPr>
            <p:cNvPr id="68" name="Picture 67" descr="A screenshot of a computer&#10;&#10;Description automatically generated">
              <a:extLst>
                <a:ext uri="{FF2B5EF4-FFF2-40B4-BE49-F238E27FC236}">
                  <a16:creationId xmlns:a16="http://schemas.microsoft.com/office/drawing/2014/main" id="{49512989-17B1-F50E-101F-985DB01FC28D}"/>
                </a:ext>
              </a:extLst>
            </p:cNvPr>
            <p:cNvPicPr>
              <a:picLocks noChangeAspect="1"/>
            </p:cNvPicPr>
            <p:nvPr userDrawn="1"/>
          </p:nvPicPr>
          <p:blipFill>
            <a:blip r:embed="rId13">
              <a:extLst>
                <a:ext uri="{28A0092B-C50C-407E-A947-70E740481C1C}">
                  <a14:useLocalDpi xmlns:a14="http://schemas.microsoft.com/office/drawing/2010/main" val="0"/>
                </a:ext>
              </a:extLst>
            </a:blip>
            <a:srcRect l="-1" r="775"/>
            <a:stretch/>
          </p:blipFill>
          <p:spPr>
            <a:xfrm>
              <a:off x="10077625" y="1194692"/>
              <a:ext cx="1600200" cy="1320939"/>
            </a:xfrm>
            <a:prstGeom prst="rect">
              <a:avLst/>
            </a:prstGeom>
          </p:spPr>
        </p:pic>
        <p:sp>
          <p:nvSpPr>
            <p:cNvPr id="69" name="Rectangle 68">
              <a:extLst>
                <a:ext uri="{FF2B5EF4-FFF2-40B4-BE49-F238E27FC236}">
                  <a16:creationId xmlns:a16="http://schemas.microsoft.com/office/drawing/2014/main" id="{4022AF00-1B87-46A0-97B1-96A26FE4981A}"/>
                </a:ext>
              </a:extLst>
            </p:cNvPr>
            <p:cNvSpPr/>
            <p:nvPr userDrawn="1"/>
          </p:nvSpPr>
          <p:spPr>
            <a:xfrm>
              <a:off x="10123231" y="1789109"/>
              <a:ext cx="773251" cy="28346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640080" tIns="36000" rIns="72000" bIns="36000" rtlCol="0" anchor="ctr">
              <a:noAutofit/>
            </a:bodyPr>
            <a:lstStyle/>
            <a:p>
              <a:pPr algn="ctr"/>
              <a:endParaRPr lang="en-US" sz="1600" noProof="0" dirty="0" err="1"/>
            </a:p>
          </p:txBody>
        </p:sp>
      </p:grpSp>
      <p:sp>
        <p:nvSpPr>
          <p:cNvPr id="70" name="Text Box 4">
            <a:extLst>
              <a:ext uri="{FF2B5EF4-FFF2-40B4-BE49-F238E27FC236}">
                <a16:creationId xmlns:a16="http://schemas.microsoft.com/office/drawing/2014/main" id="{2E00B170-5C21-C700-153F-BC639DF1F168}"/>
              </a:ext>
            </a:extLst>
          </p:cNvPr>
          <p:cNvSpPr txBox="1">
            <a:spLocks noChangeArrowheads="1"/>
          </p:cNvSpPr>
          <p:nvPr userDrawn="1"/>
        </p:nvSpPr>
        <p:spPr bwMode="auto">
          <a:xfrm>
            <a:off x="7947024" y="1140898"/>
            <a:ext cx="308914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US" altLang="da-DK" sz="1400" b="0" noProof="1">
                <a:solidFill>
                  <a:srgbClr val="000000"/>
                </a:solidFill>
                <a:latin typeface="+mn-lt"/>
                <a:cs typeface="Arial" panose="020B0604020202020204" pitchFamily="34" charset="0"/>
              </a:rPr>
              <a:t>COPY/PASTE CONTENT</a:t>
            </a:r>
            <a:endParaRPr lang="en-US" dirty="0"/>
          </a:p>
          <a:p>
            <a:pPr eaLnBrk="1" hangingPunct="1">
              <a:spcAft>
                <a:spcPts val="600"/>
              </a:spcAft>
              <a:defRPr/>
            </a:pPr>
            <a:r>
              <a:rPr lang="en-US" altLang="da-DK" sz="800" b="0" noProof="1">
                <a:solidFill>
                  <a:srgbClr val="000000"/>
                </a:solidFill>
                <a:latin typeface="+mn-lt"/>
                <a:cs typeface="Arial" panose="020B0604020202020204" pitchFamily="34" charset="0"/>
              </a:rPr>
              <a:t>When copying old content to your new presentation,</a:t>
            </a:r>
            <a:br>
              <a:rPr lang="en-US" altLang="da-DK" sz="800" b="0" noProof="1">
                <a:solidFill>
                  <a:srgbClr val="000000"/>
                </a:solidFill>
                <a:latin typeface="+mn-lt"/>
                <a:cs typeface="Arial" panose="020B0604020202020204" pitchFamily="34" charset="0"/>
              </a:rPr>
            </a:br>
            <a:r>
              <a:rPr lang="en-US" altLang="da-DK" sz="800" b="0" noProof="1">
                <a:solidFill>
                  <a:srgbClr val="000000"/>
                </a:solidFill>
                <a:latin typeface="+mn-lt"/>
                <a:cs typeface="Arial" panose="020B0604020202020204" pitchFamily="34" charset="0"/>
              </a:rPr>
              <a:t>2 options are available:</a:t>
            </a:r>
            <a:endParaRPr lang="en-US" dirty="0"/>
          </a:p>
          <a:p>
            <a:pPr marL="228600" indent="-228600" eaLnBrk="1" hangingPunct="1">
              <a:spcAft>
                <a:spcPts val="600"/>
              </a:spcAft>
              <a:buFont typeface="+mj-lt"/>
              <a:buAutoNum type="arabicPeriod"/>
              <a:tabLst>
                <a:tab pos="169863" algn="l"/>
              </a:tabLst>
              <a:defRPr/>
            </a:pPr>
            <a:r>
              <a:rPr lang="en-US" altLang="da-DK" sz="800" b="0" noProof="1">
                <a:solidFill>
                  <a:srgbClr val="000000"/>
                </a:solidFill>
                <a:latin typeface="+mn-lt"/>
                <a:cs typeface="Arial" panose="020B0604020202020204" pitchFamily="34" charset="0"/>
              </a:rPr>
              <a:t>Best practice: Create a slide in your new presentation and copy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piece of content at a time (e.g. copy all text from </a:t>
            </a:r>
            <a:r>
              <a:rPr lang="en-US" altLang="da-DK" sz="800" b="0" i="0" u="sng" noProof="1">
                <a:solidFill>
                  <a:srgbClr val="000000"/>
                </a:solidFill>
                <a:latin typeface="+mn-lt"/>
                <a:cs typeface="Arial" panose="020B0604020202020204" pitchFamily="34" charset="0"/>
              </a:rPr>
              <a:t>one</a:t>
            </a:r>
            <a:r>
              <a:rPr lang="en-US" altLang="da-DK" sz="800" b="0" i="0" u="none" noProof="1">
                <a:solidFill>
                  <a:srgbClr val="000000"/>
                </a:solidFill>
                <a:latin typeface="+mn-lt"/>
                <a:cs typeface="Arial" panose="020B0604020202020204" pitchFamily="34" charset="0"/>
              </a:rPr>
              <a:t> textbox)</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tab pos="173038" algn="l"/>
              </a:tabLst>
              <a:defRPr/>
            </a:pPr>
            <a:r>
              <a:rPr lang="en-US" altLang="da-DK" sz="800" b="0" noProof="1">
                <a:solidFill>
                  <a:srgbClr val="000000"/>
                </a:solidFill>
                <a:latin typeface="+mn-lt"/>
                <a:cs typeface="Arial" panose="020B0604020202020204" pitchFamily="34" charset="0"/>
              </a:rPr>
              <a:t>Or copy an entire slide into your new presentation and then choose a fitting layout. When presentation is done, open an empty presentation (press Ctrl+N). Copy all slides from presentation, paste them into empty one. This will ensure that there are no extra layouts</a:t>
            </a:r>
            <a:endParaRPr lang="en-US" sz="800" b="0" dirty="0"/>
          </a:p>
          <a:p>
            <a:pPr marL="228600" indent="-228600" eaLnBrk="1" hangingPunct="1">
              <a:spcAft>
                <a:spcPts val="600"/>
              </a:spcAft>
              <a:buAutoNum type="arabicPeriod"/>
              <a:tabLst>
                <a:tab pos="169863" algn="l"/>
              </a:tabLst>
              <a:defRPr/>
            </a:pPr>
            <a:endParaRPr lang="en-US" altLang="da-DK" sz="800" b="0" i="0" u="none" noProof="1">
              <a:solidFill>
                <a:srgbClr val="000000"/>
              </a:solidFill>
              <a:latin typeface="+mn-lt"/>
              <a:cs typeface="Arial" panose="020B0604020202020204" pitchFamily="34" charset="0"/>
            </a:endParaRPr>
          </a:p>
        </p:txBody>
      </p:sp>
      <p:sp>
        <p:nvSpPr>
          <p:cNvPr id="71" name="TextBox 70">
            <a:extLst>
              <a:ext uri="{FF2B5EF4-FFF2-40B4-BE49-F238E27FC236}">
                <a16:creationId xmlns:a16="http://schemas.microsoft.com/office/drawing/2014/main" id="{B387A6D1-BC04-0345-DFFA-A093D3EC88BE}"/>
              </a:ext>
            </a:extLst>
          </p:cNvPr>
          <p:cNvSpPr txBox="1"/>
          <p:nvPr userDrawn="1"/>
        </p:nvSpPr>
        <p:spPr>
          <a:xfrm>
            <a:off x="10233025" y="848901"/>
            <a:ext cx="65" cy="246221"/>
          </a:xfrm>
          <a:prstGeom prst="rect">
            <a:avLst/>
          </a:prstGeom>
          <a:noFill/>
        </p:spPr>
        <p:txBody>
          <a:bodyPr wrap="none" lIns="0" tIns="0" rIns="0" bIns="0" rtlCol="0">
            <a:spAutoFit/>
          </a:bodyPr>
          <a:lstStyle/>
          <a:p>
            <a:pPr algn="l"/>
            <a:endParaRPr lang="en-US" sz="1600" dirty="0" err="1">
              <a:solidFill>
                <a:schemeClr val="tx2"/>
              </a:solidFill>
            </a:endParaRPr>
          </a:p>
        </p:txBody>
      </p:sp>
      <p:sp>
        <p:nvSpPr>
          <p:cNvPr id="72" name="Text Box 4">
            <a:extLst>
              <a:ext uri="{FF2B5EF4-FFF2-40B4-BE49-F238E27FC236}">
                <a16:creationId xmlns:a16="http://schemas.microsoft.com/office/drawing/2014/main" id="{1E8C13B9-5EBB-2EFE-4F19-4A14BC16E799}"/>
              </a:ext>
            </a:extLst>
          </p:cNvPr>
          <p:cNvSpPr txBox="1">
            <a:spLocks noChangeArrowheads="1"/>
          </p:cNvSpPr>
          <p:nvPr userDrawn="1"/>
        </p:nvSpPr>
        <p:spPr bwMode="auto">
          <a:xfrm>
            <a:off x="7963264" y="3100610"/>
            <a:ext cx="1931041"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dirty="0">
                <a:solidFill>
                  <a:srgbClr val="000000"/>
                </a:solidFill>
                <a:latin typeface="+mn-lt"/>
                <a:cs typeface="Arial" panose="020B0604020202020204" pitchFamily="34" charset="0"/>
              </a:rPr>
              <a:t>SLIDES &amp; SLIDE ELEMENTS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0" noProof="1">
                <a:solidFill>
                  <a:srgbClr val="000000"/>
                </a:solidFill>
                <a:latin typeface="+mn-lt"/>
                <a:cs typeface="Arial" panose="020B0604020202020204" pitchFamily="34" charset="0"/>
              </a:rPr>
              <a:t>Insert predefined slides and</a:t>
            </a:r>
            <a:br>
              <a:rPr lang="en-US" altLang="da-DK" sz="800" b="0" noProof="1">
                <a:solidFill>
                  <a:srgbClr val="000000"/>
                </a:solidFill>
                <a:latin typeface="+mn-lt"/>
                <a:cs typeface="Arial" panose="020B0604020202020204" pitchFamily="34" charset="0"/>
              </a:rPr>
            </a:br>
            <a:r>
              <a:rPr lang="en-US" altLang="da-DK" sz="800" b="0" noProof="1">
                <a:solidFill>
                  <a:srgbClr val="000000"/>
                </a:solidFill>
                <a:latin typeface="+mn-lt"/>
                <a:cs typeface="Arial" panose="020B0604020202020204" pitchFamily="34" charset="0"/>
              </a:rPr>
              <a:t>icons. Choose </a:t>
            </a:r>
            <a:r>
              <a:rPr lang="en-US" altLang="da-DK" sz="800" b="1" noProof="1">
                <a:solidFill>
                  <a:srgbClr val="000000"/>
                </a:solidFill>
                <a:latin typeface="+mn-lt"/>
                <a:cs typeface="Arial" panose="020B0604020202020204" pitchFamily="34" charset="0"/>
              </a:rPr>
              <a:t>Slides</a:t>
            </a:r>
            <a:r>
              <a:rPr lang="en-US" altLang="da-DK" sz="800" b="0" noProof="1">
                <a:solidFill>
                  <a:srgbClr val="000000"/>
                </a:solidFill>
                <a:latin typeface="+mn-lt"/>
                <a:cs typeface="Arial" panose="020B0604020202020204" pitchFamily="34" charset="0"/>
              </a:rPr>
              <a:t> and </a:t>
            </a:r>
            <a:r>
              <a:rPr lang="en-US" altLang="da-DK" sz="800" b="1" noProof="1">
                <a:solidFill>
                  <a:srgbClr val="000000"/>
                </a:solidFill>
                <a:latin typeface="+mn-lt"/>
                <a:cs typeface="Arial" panose="020B0604020202020204" pitchFamily="34" charset="0"/>
              </a:rPr>
              <a:t>Slide elements </a:t>
            </a:r>
            <a:r>
              <a:rPr lang="en-US" altLang="da-DK" sz="800" b="0" noProof="1">
                <a:solidFill>
                  <a:srgbClr val="000000"/>
                </a:solidFill>
                <a:latin typeface="+mn-lt"/>
                <a:cs typeface="Arial" panose="020B0604020202020204" pitchFamily="34" charset="0"/>
              </a:rPr>
              <a:t>from Templafy task pane on the right side of the screen, then select the desired folder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800" b="0" kern="1200" cap="all" baseline="0" noProof="1">
                <a:solidFill>
                  <a:srgbClr val="000000"/>
                </a:solidFill>
                <a:latin typeface="+mn-lt"/>
                <a:ea typeface="+mn-ea"/>
                <a:cs typeface="Arial" panose="020B0604020202020204" pitchFamily="34" charset="0"/>
              </a:rPr>
            </a:br>
            <a:r>
              <a:rPr lang="en-US" altLang="da-DK" sz="1400" kern="1200" cap="all" baseline="0" noProof="1">
                <a:solidFill>
                  <a:srgbClr val="000000"/>
                </a:solidFill>
                <a:latin typeface="+mn-lt"/>
                <a:ea typeface="+mn-ea"/>
                <a:cs typeface="Arial" panose="020B0604020202020204" pitchFamily="34" charset="0"/>
              </a:rPr>
              <a:t>Color</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Theme Colors </a:t>
            </a:r>
            <a:r>
              <a:rPr lang="en-US" altLang="da-DK" sz="800" b="0" kern="1200" noProof="1">
                <a:solidFill>
                  <a:srgbClr val="000000"/>
                </a:solidFill>
                <a:latin typeface="+mn-lt"/>
                <a:ea typeface="+mn-ea"/>
                <a:cs typeface="Arial" panose="020B0604020202020204" pitchFamily="34" charset="0"/>
              </a:rPr>
              <a:t>is the</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brand colors, Accent </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1-6 is the color that the</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charts and SmartArt use</a:t>
            </a:r>
            <a:br>
              <a:rPr lang="en-US" altLang="da-DK" sz="800" b="0" kern="1200" noProof="1">
                <a:solidFill>
                  <a:srgbClr val="000000"/>
                </a:solidFill>
                <a:latin typeface="+mn-lt"/>
                <a:ea typeface="+mn-ea"/>
                <a:cs typeface="Arial" panose="020B0604020202020204" pitchFamily="34" charset="0"/>
              </a:rPr>
            </a:br>
            <a:br>
              <a:rPr lang="en-US" altLang="da-DK" sz="800" b="0" kern="1200" noProof="1">
                <a:solidFill>
                  <a:srgbClr val="000000"/>
                </a:solidFill>
                <a:latin typeface="+mn-lt"/>
                <a:ea typeface="+mn-ea"/>
                <a:cs typeface="Arial" panose="020B0604020202020204" pitchFamily="34" charset="0"/>
              </a:rPr>
            </a:br>
            <a:r>
              <a:rPr lang="en-US" altLang="da-DK" sz="800" b="1" kern="1200" noProof="1">
                <a:solidFill>
                  <a:srgbClr val="000000"/>
                </a:solidFill>
                <a:latin typeface="+mn-lt"/>
                <a:ea typeface="+mn-ea"/>
                <a:cs typeface="Arial" panose="020B0604020202020204" pitchFamily="34" charset="0"/>
              </a:rPr>
              <a:t>Gradients Colors </a:t>
            </a:r>
            <a:r>
              <a:rPr lang="en-US" altLang="da-DK" sz="800" b="0" kern="1200" noProof="1">
                <a:solidFill>
                  <a:srgbClr val="000000"/>
                </a:solidFill>
                <a:latin typeface="+mn-lt"/>
                <a:ea typeface="+mn-ea"/>
                <a:cs typeface="Arial" panose="020B0604020202020204" pitchFamily="34" charset="0"/>
              </a:rPr>
              <a:t>is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Custom Colors </a:t>
            </a:r>
            <a:r>
              <a:rPr lang="en-US" altLang="da-DK" sz="800" b="0" kern="1200" noProof="1">
                <a:solidFill>
                  <a:srgbClr val="000000"/>
                </a:solidFill>
                <a:latin typeface="+mn-lt"/>
                <a:ea typeface="+mn-ea"/>
                <a:cs typeface="Arial" panose="020B0604020202020204" pitchFamily="34" charset="0"/>
              </a:rPr>
              <a:t>is the</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color to use in icons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800" b="1" kern="1200" noProof="1">
                <a:solidFill>
                  <a:srgbClr val="000000"/>
                </a:solidFill>
                <a:latin typeface="+mn-lt"/>
                <a:ea typeface="+mn-ea"/>
                <a:cs typeface="Arial" panose="020B0604020202020204" pitchFamily="34" charset="0"/>
              </a:rPr>
              <a:t>Standard Colors </a:t>
            </a:r>
            <a:r>
              <a:rPr lang="en-US" altLang="da-DK" sz="800" b="0" kern="1200" noProof="1">
                <a:solidFill>
                  <a:srgbClr val="000000"/>
                </a:solidFill>
                <a:latin typeface="+mn-lt"/>
                <a:ea typeface="+mn-ea"/>
                <a:cs typeface="Arial" panose="020B0604020202020204" pitchFamily="34" charset="0"/>
              </a:rPr>
              <a:t>is</a:t>
            </a:r>
            <a:br>
              <a:rPr lang="en-US" altLang="da-DK" sz="800" b="0" kern="1200" noProof="1">
                <a:solidFill>
                  <a:srgbClr val="000000"/>
                </a:solidFill>
                <a:latin typeface="+mn-lt"/>
                <a:ea typeface="+mn-ea"/>
                <a:cs typeface="Arial" panose="020B0604020202020204" pitchFamily="34" charset="0"/>
              </a:rPr>
            </a:br>
            <a:r>
              <a:rPr lang="en-US" altLang="da-DK" sz="800" b="0" kern="1200" noProof="1">
                <a:solidFill>
                  <a:srgbClr val="000000"/>
                </a:solidFill>
                <a:latin typeface="+mn-lt"/>
                <a:ea typeface="+mn-ea"/>
                <a:cs typeface="Arial" panose="020B0604020202020204" pitchFamily="34" charset="0"/>
              </a:rPr>
              <a:t>PPT standard colors</a:t>
            </a:r>
            <a:endParaRPr lang="en-US" dirty="0"/>
          </a:p>
        </p:txBody>
      </p:sp>
      <p:pic>
        <p:nvPicPr>
          <p:cNvPr id="73" name="Picture 72" descr="A screenshot of a computer&#10;&#10;Description automatically generated">
            <a:extLst>
              <a:ext uri="{FF2B5EF4-FFF2-40B4-BE49-F238E27FC236}">
                <a16:creationId xmlns:a16="http://schemas.microsoft.com/office/drawing/2014/main" id="{949B4BE5-CF17-7730-97C8-1B989ABA7BBA}"/>
              </a:ext>
            </a:extLst>
          </p:cNvPr>
          <p:cNvPicPr>
            <a:picLocks noChangeAspect="1"/>
          </p:cNvPicPr>
          <p:nvPr userDrawn="1"/>
        </p:nvPicPr>
        <p:blipFill>
          <a:blip r:embed="rId12">
            <a:extLst>
              <a:ext uri="{28A0092B-C50C-407E-A947-70E740481C1C}">
                <a14:useLocalDpi xmlns:a14="http://schemas.microsoft.com/office/drawing/2010/main" val="0"/>
              </a:ext>
            </a:extLst>
          </a:blip>
          <a:srcRect l="2736" r="69239" b="17840"/>
          <a:stretch/>
        </p:blipFill>
        <p:spPr>
          <a:xfrm>
            <a:off x="9592773" y="3128896"/>
            <a:ext cx="393192" cy="528509"/>
          </a:xfrm>
          <a:prstGeom prst="rect">
            <a:avLst/>
          </a:prstGeom>
        </p:spPr>
      </p:pic>
      <p:grpSp>
        <p:nvGrpSpPr>
          <p:cNvPr id="74" name="Group 73">
            <a:extLst>
              <a:ext uri="{FF2B5EF4-FFF2-40B4-BE49-F238E27FC236}">
                <a16:creationId xmlns:a16="http://schemas.microsoft.com/office/drawing/2014/main" id="{FC146BB3-EE36-FF07-61FF-4E2B9001D0C9}"/>
              </a:ext>
            </a:extLst>
          </p:cNvPr>
          <p:cNvGrpSpPr/>
          <p:nvPr userDrawn="1"/>
        </p:nvGrpSpPr>
        <p:grpSpPr>
          <a:xfrm>
            <a:off x="10672483" y="4704938"/>
            <a:ext cx="1298762" cy="1761370"/>
            <a:chOff x="10672483" y="4858345"/>
            <a:chExt cx="1298762" cy="1761370"/>
          </a:xfrm>
        </p:grpSpPr>
        <p:sp>
          <p:nvSpPr>
            <p:cNvPr id="75" name="Tekstfelt 17">
              <a:extLst>
                <a:ext uri="{FF2B5EF4-FFF2-40B4-BE49-F238E27FC236}">
                  <a16:creationId xmlns:a16="http://schemas.microsoft.com/office/drawing/2014/main" id="{29F277B3-11A3-6434-B75C-DC05963B0D8B}"/>
                </a:ext>
              </a:extLst>
            </p:cNvPr>
            <p:cNvSpPr txBox="1"/>
            <p:nvPr userDrawn="1"/>
          </p:nvSpPr>
          <p:spPr>
            <a:xfrm>
              <a:off x="10891245" y="4858345"/>
              <a:ext cx="1080000" cy="215444"/>
            </a:xfrm>
            <a:prstGeom prst="rect">
              <a:avLst/>
            </a:prstGeom>
            <a:noFill/>
          </p:spPr>
          <p:txBody>
            <a:bodyPr wrap="square" lIns="0" tIns="0" rIns="0" bIns="0" rtlCol="0">
              <a:spAutoFit/>
            </a:bodyPr>
            <a:lstStyle/>
            <a:p>
              <a:pPr algn="l">
                <a:spcBef>
                  <a:spcPts val="300"/>
                </a:spcBef>
              </a:pPr>
              <a:r>
                <a:rPr lang="en-US" sz="700" dirty="0">
                  <a:solidFill>
                    <a:schemeClr val="tx1"/>
                  </a:solidFill>
                </a:rPr>
                <a:t>Theme Colors and </a:t>
              </a:r>
              <a:br>
                <a:rPr lang="en-US" sz="700" dirty="0">
                  <a:solidFill>
                    <a:schemeClr val="tx1"/>
                  </a:solidFill>
                </a:rPr>
              </a:br>
              <a:r>
                <a:rPr lang="en-US" sz="700" dirty="0">
                  <a:solidFill>
                    <a:schemeClr val="tx1"/>
                  </a:solidFill>
                </a:rPr>
                <a:t>Accent 1-6 for </a:t>
              </a:r>
              <a:r>
                <a:rPr lang="en-US" altLang="da-DK" sz="700" b="0" kern="1200" noProof="1">
                  <a:solidFill>
                    <a:srgbClr val="000000"/>
                  </a:solidFill>
                  <a:latin typeface="+mn-lt"/>
                  <a:ea typeface="+mn-ea"/>
                  <a:cs typeface="Arial" panose="020B0604020202020204" pitchFamily="34" charset="0"/>
                </a:rPr>
                <a:t>charts</a:t>
              </a:r>
              <a:endParaRPr lang="en-US" sz="700" dirty="0">
                <a:solidFill>
                  <a:schemeClr val="tx1"/>
                </a:solidFill>
              </a:endParaRPr>
            </a:p>
          </p:txBody>
        </p:sp>
        <p:sp>
          <p:nvSpPr>
            <p:cNvPr id="76" name="Tekstfelt 18">
              <a:extLst>
                <a:ext uri="{FF2B5EF4-FFF2-40B4-BE49-F238E27FC236}">
                  <a16:creationId xmlns:a16="http://schemas.microsoft.com/office/drawing/2014/main" id="{B370051A-3C24-F9DE-07F9-67BD15FA1D8D}"/>
                </a:ext>
              </a:extLst>
            </p:cNvPr>
            <p:cNvSpPr txBox="1"/>
            <p:nvPr userDrawn="1"/>
          </p:nvSpPr>
          <p:spPr>
            <a:xfrm>
              <a:off x="10891245" y="5262817"/>
              <a:ext cx="1080000"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Gradients Colors</a:t>
              </a:r>
              <a:endParaRPr lang="en-US" sz="700" dirty="0"/>
            </a:p>
          </p:txBody>
        </p:sp>
        <p:sp>
          <p:nvSpPr>
            <p:cNvPr id="77" name="Tekstfelt 20">
              <a:extLst>
                <a:ext uri="{FF2B5EF4-FFF2-40B4-BE49-F238E27FC236}">
                  <a16:creationId xmlns:a16="http://schemas.microsoft.com/office/drawing/2014/main" id="{DC2B07B9-45E4-3874-B8E9-9418C3D17BC0}"/>
                </a:ext>
              </a:extLst>
            </p:cNvPr>
            <p:cNvSpPr txBox="1"/>
            <p:nvPr userDrawn="1"/>
          </p:nvSpPr>
          <p:spPr>
            <a:xfrm>
              <a:off x="10891245" y="5935129"/>
              <a:ext cx="1080000"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Custom Colors </a:t>
              </a:r>
              <a:endParaRPr lang="en-US" sz="700" dirty="0"/>
            </a:p>
          </p:txBody>
        </p:sp>
        <p:sp>
          <p:nvSpPr>
            <p:cNvPr id="78" name="Tekstfelt 21">
              <a:extLst>
                <a:ext uri="{FF2B5EF4-FFF2-40B4-BE49-F238E27FC236}">
                  <a16:creationId xmlns:a16="http://schemas.microsoft.com/office/drawing/2014/main" id="{20293C02-8C37-615A-5425-880E0AE75A9A}"/>
                </a:ext>
              </a:extLst>
            </p:cNvPr>
            <p:cNvSpPr txBox="1"/>
            <p:nvPr userDrawn="1"/>
          </p:nvSpPr>
          <p:spPr>
            <a:xfrm>
              <a:off x="10891245" y="6511993"/>
              <a:ext cx="1080000" cy="107722"/>
            </a:xfrm>
            <a:prstGeom prst="rect">
              <a:avLst/>
            </a:prstGeom>
            <a:noFill/>
          </p:spPr>
          <p:txBody>
            <a:bodyPr wrap="square" lIns="0" tIns="0" rIns="0" bIns="0" rtlCol="0">
              <a:spAutoFit/>
            </a:bodyPr>
            <a:lstStyle/>
            <a:p>
              <a:pPr algn="l">
                <a:spcBef>
                  <a:spcPts val="300"/>
                </a:spcBef>
              </a:pPr>
              <a:r>
                <a:rPr lang="en-US" sz="700" dirty="0">
                  <a:solidFill>
                    <a:schemeClr val="tx1"/>
                  </a:solidFill>
                </a:rPr>
                <a:t>Standard Colors </a:t>
              </a:r>
              <a:endParaRPr lang="en-US" sz="700" dirty="0"/>
            </a:p>
          </p:txBody>
        </p:sp>
        <p:cxnSp>
          <p:nvCxnSpPr>
            <p:cNvPr id="79" name="Straight Arrow Connector 78">
              <a:extLst>
                <a:ext uri="{FF2B5EF4-FFF2-40B4-BE49-F238E27FC236}">
                  <a16:creationId xmlns:a16="http://schemas.microsoft.com/office/drawing/2014/main" id="{140ACE87-9149-02E2-50FA-1BCDF9A8E5D3}"/>
                </a:ext>
              </a:extLst>
            </p:cNvPr>
            <p:cNvCxnSpPr>
              <a:cxnSpLocks/>
              <a:stCxn id="75" idx="1"/>
            </p:cNvCxnSpPr>
            <p:nvPr userDrawn="1"/>
          </p:nvCxnSpPr>
          <p:spPr>
            <a:xfrm flipH="1">
              <a:off x="10672483" y="4966067"/>
              <a:ext cx="182880"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2BEAF91-525E-B71E-62DB-AB7565C0ECDE}"/>
                </a:ext>
              </a:extLst>
            </p:cNvPr>
            <p:cNvCxnSpPr>
              <a:cxnSpLocks/>
            </p:cNvCxnSpPr>
            <p:nvPr userDrawn="1"/>
          </p:nvCxnSpPr>
          <p:spPr>
            <a:xfrm flipH="1">
              <a:off x="10672483" y="5315691"/>
              <a:ext cx="182880"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95B792F-8236-65D1-A1EB-706244779FCF}"/>
                </a:ext>
              </a:extLst>
            </p:cNvPr>
            <p:cNvCxnSpPr>
              <a:cxnSpLocks/>
            </p:cNvCxnSpPr>
            <p:nvPr userDrawn="1"/>
          </p:nvCxnSpPr>
          <p:spPr>
            <a:xfrm flipH="1">
              <a:off x="10672483" y="5996013"/>
              <a:ext cx="182880"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656087-C184-C292-DB20-5748E185E77B}"/>
                </a:ext>
              </a:extLst>
            </p:cNvPr>
            <p:cNvCxnSpPr>
              <a:cxnSpLocks/>
            </p:cNvCxnSpPr>
            <p:nvPr userDrawn="1"/>
          </p:nvCxnSpPr>
          <p:spPr>
            <a:xfrm flipH="1">
              <a:off x="10672483" y="6571272"/>
              <a:ext cx="182880" cy="0"/>
            </a:xfrm>
            <a:prstGeom prst="straightConnector1">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305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a:spLocks noGrp="1" noRot="1" noMove="1" noResize="1" noEditPoints="1" noAdjustHandles="1" noChangeArrowheads="1" noChangeShapeType="1"/>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a:spLocks noGrp="1" noRot="1" noMove="1" noResize="1" noEditPoints="1" noAdjustHandles="1" noChangeArrowheads="1" noChangeShapeType="1"/>
          </p:cNvSpPr>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one,</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a:grpSpLocks noGrp="1" noUngrp="1" noRot="1" noMove="1" noResize="1"/>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a:spLocks noGrp="1" noRot="1" noMove="1" noResize="1" noEditPoints="1" noAdjustHandles="1" noChangeArrowheads="1" noChangeShapeType="1"/>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a:spLocks noGrp="1" noRot="1" noMove="1" noResize="1" noEditPoints="1" noAdjustHandles="1" noChangeArrowheads="1" noChangeShapeType="1"/>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a:spLocks noGrp="1" noRot="1" noMove="1" noResize="1" noEditPoints="1" noAdjustHandles="1" noChangeArrowheads="1" noChangeShapeType="1"/>
          </p:cNvSpPr>
          <p:nvPr userDrawn="1"/>
        </p:nvSpPr>
        <p:spPr bwMode="invGray">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a:spLocks noGrp="1" noRot="1" noMove="1" noResize="1" noEditPoints="1" noAdjustHandles="1" noChangeArrowheads="1" noChangeShapeType="1"/>
          </p:cNvSpPr>
          <p:nvPr userDrawn="1"/>
        </p:nvSpPr>
        <p:spPr bwMode="invGray">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dirty="0"/>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noRot="1" noMove="1" noResize="1" noEditPoints="1" noAdjustHandles="1" noChangeArrowheads="1" noChangeShapeType="1"/>
          </p:cNvSpPr>
          <p:nvPr>
            <p:ph type="dt" sz="half" idx="10"/>
          </p:nvPr>
        </p:nvSpPr>
        <p:spPr bwMode="invGray">
          <a:xfrm>
            <a:off x="0" y="6912000"/>
            <a:ext cx="0" cy="0"/>
          </a:xfrm>
          <a:prstGeom prst="rect">
            <a:avLst/>
          </a:prstGeom>
        </p:spPr>
        <p:txBody>
          <a:bodyPr/>
          <a:lstStyle>
            <a:lvl1pPr>
              <a:defRPr>
                <a:noFill/>
              </a:defRPr>
            </a:lvl1pPr>
          </a:lstStyle>
          <a:p>
            <a:fld id="{3DA23229-2C68-46DE-BC62-ED5F8B86B4C1}" type="datetime4">
              <a:rPr lang="en-US" smtClean="0"/>
              <a:t>September 8, 2025</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noRot="1" noMove="1" noResize="1" noEditPoints="1" noAdjustHandles="1" noChangeArrowheads="1" noChangeShapeType="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noRot="1" noMove="1" noResize="1" noEditPoints="1" noAdjustHandles="1" noChangeArrowheads="1" noChangeShapeType="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8D1614-76B5-EE2C-9482-6D6F2FBD3E6F}"/>
              </a:ext>
            </a:extLst>
          </p:cNvPr>
          <p:cNvSpPr>
            <a:spLocks noGrp="1"/>
          </p:cNvSpPr>
          <p:nvPr>
            <p:ph type="ftr" sz="quarter" idx="10"/>
          </p:nvPr>
        </p:nvSpPr>
        <p:spPr/>
        <p:txBody>
          <a:bodyPr/>
          <a:lstStyle/>
          <a:p>
            <a:endParaRPr lang="en-US" dirty="0"/>
          </a:p>
        </p:txBody>
      </p:sp>
      <p:sp>
        <p:nvSpPr>
          <p:cNvPr id="3" name="Date Placeholder 2">
            <a:extLst>
              <a:ext uri="{FF2B5EF4-FFF2-40B4-BE49-F238E27FC236}">
                <a16:creationId xmlns:a16="http://schemas.microsoft.com/office/drawing/2014/main" id="{7647FEC4-8787-7E34-7A05-BD5C7ED77729}"/>
              </a:ext>
            </a:extLst>
          </p:cNvPr>
          <p:cNvSpPr>
            <a:spLocks noGrp="1"/>
          </p:cNvSpPr>
          <p:nvPr>
            <p:ph type="dt" sz="half" idx="11"/>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D55144BA-922D-8397-26CF-2EAD110D4D6D}"/>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6680280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accent2"/>
                </a:solidFill>
              </a:defRPr>
            </a:lvl1pPr>
          </a:lstStyle>
          <a:p>
            <a:r>
              <a:rPr lang="en-US" dirty="0"/>
              <a:t>Click to add title</a:t>
            </a:r>
          </a:p>
        </p:txBody>
      </p:sp>
    </p:spTree>
    <p:extLst>
      <p:ext uri="{BB962C8B-B14F-4D97-AF65-F5344CB8AC3E}">
        <p14:creationId xmlns:p14="http://schemas.microsoft.com/office/powerpoint/2010/main" val="1091043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1" y="0"/>
            <a:ext cx="12192000"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dirty="0">
              <a:solidFill>
                <a:schemeClr val="bg1"/>
              </a:solidFill>
            </a:endParaRP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9" name="Subtitle 2"/>
          <p:cNvSpPr>
            <a:spLocks noGrp="1"/>
          </p:cNvSpPr>
          <p:nvPr>
            <p:ph type="subTitle" idx="1" hasCustomPrompt="1"/>
          </p:nvPr>
        </p:nvSpPr>
        <p:spPr>
          <a:xfrm>
            <a:off x="813964" y="3540894"/>
            <a:ext cx="10564071"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ctrTitle" hasCustomPrompt="1"/>
          </p:nvPr>
        </p:nvSpPr>
        <p:spPr>
          <a:xfrm>
            <a:off x="2200104" y="1382595"/>
            <a:ext cx="7791791" cy="2011680"/>
          </a:xfrm>
        </p:spPr>
        <p:txBody>
          <a:bodyPr rIns="0" anchor="b" anchorCtr="0"/>
          <a:lstStyle>
            <a:lvl1pPr algn="ctr">
              <a:lnSpc>
                <a:spcPct val="90000"/>
              </a:lnSpc>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655344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92000"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15" name="Text Placeholder 4"/>
          <p:cNvSpPr>
            <a:spLocks noGrp="1"/>
          </p:cNvSpPr>
          <p:nvPr>
            <p:ph type="body" sz="quarter" idx="17" hasCustomPrompt="1"/>
          </p:nvPr>
        </p:nvSpPr>
        <p:spPr>
          <a:xfrm>
            <a:off x="557930" y="3765543"/>
            <a:ext cx="3582950"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2" name="Title 1"/>
          <p:cNvSpPr>
            <a:spLocks noGrp="1"/>
          </p:cNvSpPr>
          <p:nvPr>
            <p:ph type="ctrTitle" hasCustomPrompt="1"/>
          </p:nvPr>
        </p:nvSpPr>
        <p:spPr>
          <a:xfrm>
            <a:off x="557931" y="1516927"/>
            <a:ext cx="4682948" cy="2011680"/>
          </a:xfrm>
        </p:spPr>
        <p:txBody>
          <a:bodyPr rIns="0" anchor="b" anchorCtr="0"/>
          <a:lstStyle>
            <a:lvl1pPr>
              <a:lnSpc>
                <a:spcPct val="90000"/>
              </a:lnSpc>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3741154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3951" y="472170"/>
            <a:ext cx="1617906" cy="319943"/>
          </a:xfrm>
          <a:prstGeom prst="rect">
            <a:avLst/>
          </a:prstGeom>
        </p:spPr>
      </p:pic>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mn-lt"/>
            </a:endParaRPr>
          </a:p>
        </p:txBody>
      </p:sp>
      <p:sp>
        <p:nvSpPr>
          <p:cNvPr id="8"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1761260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accent2"/>
                </a:solidFill>
              </a:defRPr>
            </a:lvl1pPr>
          </a:lstStyle>
          <a:p>
            <a:r>
              <a:rPr lang="en-US" dirty="0"/>
              <a:t>Click to add title</a:t>
            </a:r>
          </a:p>
        </p:txBody>
      </p:sp>
    </p:spTree>
    <p:extLst>
      <p:ext uri="{BB962C8B-B14F-4D97-AF65-F5344CB8AC3E}">
        <p14:creationId xmlns:p14="http://schemas.microsoft.com/office/powerpoint/2010/main" val="42018183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descr="Aetna logo">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734" y="439121"/>
            <a:ext cx="2117200"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6000" y="0"/>
            <a:ext cx="6096001"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930" y="3886593"/>
            <a:ext cx="3582950"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929" y="1325881"/>
            <a:ext cx="4987829" cy="2331747"/>
          </a:xfrm>
          <a:prstGeom prst="rect">
            <a:avLst/>
          </a:prstGeom>
        </p:spPr>
        <p:txBody>
          <a:bodyPr vert="horz" lIns="0" tIns="0" rIns="0" bIns="0" rtlCol="0" anchor="b" anchorCtr="0">
            <a:noAutofit/>
          </a:bodyPr>
          <a:lstStyle>
            <a:lvl1pPr>
              <a:defRPr sz="4000"/>
            </a:lvl1pPr>
          </a:lstStyle>
          <a:p>
            <a:r>
              <a:rPr lang="en-US" dirty="0"/>
              <a:t>Click to edit title</a:t>
            </a:r>
          </a:p>
        </p:txBody>
      </p:sp>
    </p:spTree>
    <p:extLst>
      <p:ext uri="{BB962C8B-B14F-4D97-AF65-F5344CB8AC3E}">
        <p14:creationId xmlns:p14="http://schemas.microsoft.com/office/powerpoint/2010/main" val="35926585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1" y="4350554"/>
            <a:ext cx="12192000"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latin typeface="+mn-lt"/>
            </a:endParaRPr>
          </a:p>
        </p:txBody>
      </p:sp>
      <p:sp>
        <p:nvSpPr>
          <p:cNvPr id="9" name="Picture Placeholder 5"/>
          <p:cNvSpPr>
            <a:spLocks noGrp="1"/>
          </p:cNvSpPr>
          <p:nvPr>
            <p:ph type="pic" sz="quarter" idx="10" hasCustomPrompt="1"/>
          </p:nvPr>
        </p:nvSpPr>
        <p:spPr>
          <a:xfrm>
            <a:off x="1" y="1"/>
            <a:ext cx="12192000"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2" name="Picture Placeholder 5"/>
          <p:cNvSpPr>
            <a:spLocks noGrp="1"/>
          </p:cNvSpPr>
          <p:nvPr>
            <p:ph type="pic" sz="quarter" idx="20" hasCustomPrompt="1"/>
          </p:nvPr>
        </p:nvSpPr>
        <p:spPr>
          <a:xfrm>
            <a:off x="6226178" y="6065135"/>
            <a:ext cx="1271082"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5800" y="6371584"/>
            <a:ext cx="2798793"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357" y="4634747"/>
            <a:ext cx="10564071"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357" y="5578043"/>
            <a:ext cx="10564071"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285055723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slideLayout" Target="../slideLayouts/slideLayout139.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theme" Target="../theme/theme2.xml"/><Relationship Id="rId8" Type="http://schemas.openxmlformats.org/officeDocument/2006/relationships/slideLayout" Target="../slideLayouts/slideLayout100.xml"/><Relationship Id="rId3" Type="http://schemas.openxmlformats.org/officeDocument/2006/relationships/slideLayout" Target="../slideLayouts/slideLayout95.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slideLayout" Target="../slideLayouts/slideLayout138.xml"/><Relationship Id="rId20" Type="http://schemas.openxmlformats.org/officeDocument/2006/relationships/slideLayout" Target="../slideLayouts/slideLayout112.xml"/><Relationship Id="rId41"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15" name="Group grid" hidden="1">
            <a:extLst>
              <a:ext uri="{FF2B5EF4-FFF2-40B4-BE49-F238E27FC236}">
                <a16:creationId xmlns:a16="http://schemas.microsoft.com/office/drawing/2014/main" id="{37607DA1-F6E8-D49E-5C59-1B8ACFFD0F41}"/>
              </a:ext>
            </a:extLst>
          </p:cNvPr>
          <p:cNvGrpSpPr/>
          <p:nvPr userDrawn="1"/>
        </p:nvGrpSpPr>
        <p:grpSpPr>
          <a:xfrm>
            <a:off x="360000" y="295200"/>
            <a:ext cx="11471999" cy="6224400"/>
            <a:chOff x="360000" y="295200"/>
            <a:chExt cx="11471999" cy="6224400"/>
          </a:xfrm>
        </p:grpSpPr>
        <p:sp>
          <p:nvSpPr>
            <p:cNvPr id="17" name="C1">
              <a:extLst>
                <a:ext uri="{FF2B5EF4-FFF2-40B4-BE49-F238E27FC236}">
                  <a16:creationId xmlns:a16="http://schemas.microsoft.com/office/drawing/2014/main" id="{FCAC7215-4CB8-7133-2B74-03174E533547}"/>
                </a:ext>
              </a:extLst>
            </p:cNvPr>
            <p:cNvSpPr/>
            <p:nvPr/>
          </p:nvSpPr>
          <p:spPr>
            <a:xfrm>
              <a:off x="36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1">
              <a:extLst>
                <a:ext uri="{FF2B5EF4-FFF2-40B4-BE49-F238E27FC236}">
                  <a16:creationId xmlns:a16="http://schemas.microsoft.com/office/drawing/2014/main" id="{D5B3F64F-1EAF-2219-E0E7-7DCB535C2A25}"/>
                </a:ext>
              </a:extLst>
            </p:cNvPr>
            <p:cNvSpPr/>
            <p:nvPr/>
          </p:nvSpPr>
          <p:spPr>
            <a:xfrm>
              <a:off x="115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2">
              <a:extLst>
                <a:ext uri="{FF2B5EF4-FFF2-40B4-BE49-F238E27FC236}">
                  <a16:creationId xmlns:a16="http://schemas.microsoft.com/office/drawing/2014/main" id="{067834E4-B5E1-B7D9-7C6B-A03DC9231377}"/>
                </a:ext>
              </a:extLst>
            </p:cNvPr>
            <p:cNvSpPr/>
            <p:nvPr/>
          </p:nvSpPr>
          <p:spPr>
            <a:xfrm>
              <a:off x="1331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2">
              <a:extLst>
                <a:ext uri="{FF2B5EF4-FFF2-40B4-BE49-F238E27FC236}">
                  <a16:creationId xmlns:a16="http://schemas.microsoft.com/office/drawing/2014/main" id="{9A198648-E105-32FC-2D32-35223168F945}"/>
                </a:ext>
              </a:extLst>
            </p:cNvPr>
            <p:cNvSpPr/>
            <p:nvPr/>
          </p:nvSpPr>
          <p:spPr>
            <a:xfrm>
              <a:off x="2122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3">
              <a:extLst>
                <a:ext uri="{FF2B5EF4-FFF2-40B4-BE49-F238E27FC236}">
                  <a16:creationId xmlns:a16="http://schemas.microsoft.com/office/drawing/2014/main" id="{A7B1529F-F8EF-2EAC-0134-C0F596D44059}"/>
                </a:ext>
              </a:extLst>
            </p:cNvPr>
            <p:cNvSpPr/>
            <p:nvPr/>
          </p:nvSpPr>
          <p:spPr>
            <a:xfrm>
              <a:off x="2302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3">
              <a:extLst>
                <a:ext uri="{FF2B5EF4-FFF2-40B4-BE49-F238E27FC236}">
                  <a16:creationId xmlns:a16="http://schemas.microsoft.com/office/drawing/2014/main" id="{8A74E50A-9555-0B30-AB97-B7F19CB54097}"/>
                </a:ext>
              </a:extLst>
            </p:cNvPr>
            <p:cNvSpPr/>
            <p:nvPr/>
          </p:nvSpPr>
          <p:spPr>
            <a:xfrm>
              <a:off x="3093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4">
              <a:extLst>
                <a:ext uri="{FF2B5EF4-FFF2-40B4-BE49-F238E27FC236}">
                  <a16:creationId xmlns:a16="http://schemas.microsoft.com/office/drawing/2014/main" id="{7323F0D6-DD8A-EF68-F736-A8022B9D1A9F}"/>
                </a:ext>
              </a:extLst>
            </p:cNvPr>
            <p:cNvSpPr/>
            <p:nvPr/>
          </p:nvSpPr>
          <p:spPr>
            <a:xfrm>
              <a:off x="3273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4">
              <a:extLst>
                <a:ext uri="{FF2B5EF4-FFF2-40B4-BE49-F238E27FC236}">
                  <a16:creationId xmlns:a16="http://schemas.microsoft.com/office/drawing/2014/main" id="{B320E54E-CE85-2891-EEFD-52FDE3AE7C80}"/>
                </a:ext>
              </a:extLst>
            </p:cNvPr>
            <p:cNvSpPr/>
            <p:nvPr/>
          </p:nvSpPr>
          <p:spPr>
            <a:xfrm>
              <a:off x="4064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5">
              <a:extLst>
                <a:ext uri="{FF2B5EF4-FFF2-40B4-BE49-F238E27FC236}">
                  <a16:creationId xmlns:a16="http://schemas.microsoft.com/office/drawing/2014/main" id="{DD80A58A-428A-B076-CACA-2D6A4081345D}"/>
                </a:ext>
              </a:extLst>
            </p:cNvPr>
            <p:cNvSpPr/>
            <p:nvPr/>
          </p:nvSpPr>
          <p:spPr>
            <a:xfrm>
              <a:off x="4244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S5">
              <a:extLst>
                <a:ext uri="{FF2B5EF4-FFF2-40B4-BE49-F238E27FC236}">
                  <a16:creationId xmlns:a16="http://schemas.microsoft.com/office/drawing/2014/main" id="{35CC93A5-1EDF-BFE6-8A28-E74B9EA3E6D6}"/>
                </a:ext>
              </a:extLst>
            </p:cNvPr>
            <p:cNvSpPr/>
            <p:nvPr/>
          </p:nvSpPr>
          <p:spPr>
            <a:xfrm>
              <a:off x="5035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6">
              <a:extLst>
                <a:ext uri="{FF2B5EF4-FFF2-40B4-BE49-F238E27FC236}">
                  <a16:creationId xmlns:a16="http://schemas.microsoft.com/office/drawing/2014/main" id="{AC300F1A-A752-4FE8-EB0B-ED2AE1F850A9}"/>
                </a:ext>
              </a:extLst>
            </p:cNvPr>
            <p:cNvSpPr/>
            <p:nvPr/>
          </p:nvSpPr>
          <p:spPr>
            <a:xfrm>
              <a:off x="5215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S6">
              <a:extLst>
                <a:ext uri="{FF2B5EF4-FFF2-40B4-BE49-F238E27FC236}">
                  <a16:creationId xmlns:a16="http://schemas.microsoft.com/office/drawing/2014/main" id="{0A82CD33-8C47-6F3D-709D-54336175CE4A}"/>
                </a:ext>
              </a:extLst>
            </p:cNvPr>
            <p:cNvSpPr/>
            <p:nvPr/>
          </p:nvSpPr>
          <p:spPr>
            <a:xfrm>
              <a:off x="6006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7">
              <a:extLst>
                <a:ext uri="{FF2B5EF4-FFF2-40B4-BE49-F238E27FC236}">
                  <a16:creationId xmlns:a16="http://schemas.microsoft.com/office/drawing/2014/main" id="{B4D0E9E5-B078-25FA-0079-C66E1B3AE53D}"/>
                </a:ext>
              </a:extLst>
            </p:cNvPr>
            <p:cNvSpPr/>
            <p:nvPr/>
          </p:nvSpPr>
          <p:spPr>
            <a:xfrm>
              <a:off x="6186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7">
              <a:extLst>
                <a:ext uri="{FF2B5EF4-FFF2-40B4-BE49-F238E27FC236}">
                  <a16:creationId xmlns:a16="http://schemas.microsoft.com/office/drawing/2014/main" id="{C06C1640-027D-0525-132B-129F8BEE8779}"/>
                </a:ext>
              </a:extLst>
            </p:cNvPr>
            <p:cNvSpPr/>
            <p:nvPr/>
          </p:nvSpPr>
          <p:spPr>
            <a:xfrm>
              <a:off x="6977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8">
              <a:extLst>
                <a:ext uri="{FF2B5EF4-FFF2-40B4-BE49-F238E27FC236}">
                  <a16:creationId xmlns:a16="http://schemas.microsoft.com/office/drawing/2014/main" id="{494CEA86-2D55-DBE2-7EC9-4330EBCA7ED4}"/>
                </a:ext>
              </a:extLst>
            </p:cNvPr>
            <p:cNvSpPr/>
            <p:nvPr/>
          </p:nvSpPr>
          <p:spPr>
            <a:xfrm>
              <a:off x="7157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S8">
              <a:extLst>
                <a:ext uri="{FF2B5EF4-FFF2-40B4-BE49-F238E27FC236}">
                  <a16:creationId xmlns:a16="http://schemas.microsoft.com/office/drawing/2014/main" id="{D7089E16-97A1-A681-FDF8-49A2E7B966A7}"/>
                </a:ext>
              </a:extLst>
            </p:cNvPr>
            <p:cNvSpPr/>
            <p:nvPr/>
          </p:nvSpPr>
          <p:spPr>
            <a:xfrm>
              <a:off x="7948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C9">
              <a:extLst>
                <a:ext uri="{FF2B5EF4-FFF2-40B4-BE49-F238E27FC236}">
                  <a16:creationId xmlns:a16="http://schemas.microsoft.com/office/drawing/2014/main" id="{617FDEB0-8FC6-2DE6-077F-0E9692D894B2}"/>
                </a:ext>
              </a:extLst>
            </p:cNvPr>
            <p:cNvSpPr/>
            <p:nvPr/>
          </p:nvSpPr>
          <p:spPr>
            <a:xfrm>
              <a:off x="8128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S9">
              <a:extLst>
                <a:ext uri="{FF2B5EF4-FFF2-40B4-BE49-F238E27FC236}">
                  <a16:creationId xmlns:a16="http://schemas.microsoft.com/office/drawing/2014/main" id="{A49F0502-3282-B572-379B-3E4B9D4F3060}"/>
                </a:ext>
              </a:extLst>
            </p:cNvPr>
            <p:cNvSpPr/>
            <p:nvPr/>
          </p:nvSpPr>
          <p:spPr>
            <a:xfrm>
              <a:off x="8919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10">
              <a:extLst>
                <a:ext uri="{FF2B5EF4-FFF2-40B4-BE49-F238E27FC236}">
                  <a16:creationId xmlns:a16="http://schemas.microsoft.com/office/drawing/2014/main" id="{6C3EAFBB-1F58-2590-ACEF-9D24F0238C55}"/>
                </a:ext>
              </a:extLst>
            </p:cNvPr>
            <p:cNvSpPr/>
            <p:nvPr/>
          </p:nvSpPr>
          <p:spPr>
            <a:xfrm>
              <a:off x="9099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S10">
              <a:extLst>
                <a:ext uri="{FF2B5EF4-FFF2-40B4-BE49-F238E27FC236}">
                  <a16:creationId xmlns:a16="http://schemas.microsoft.com/office/drawing/2014/main" id="{8E4E203C-405D-AD88-98C8-F457198CBB5F}"/>
                </a:ext>
              </a:extLst>
            </p:cNvPr>
            <p:cNvSpPr/>
            <p:nvPr/>
          </p:nvSpPr>
          <p:spPr>
            <a:xfrm>
              <a:off x="9890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11">
              <a:extLst>
                <a:ext uri="{FF2B5EF4-FFF2-40B4-BE49-F238E27FC236}">
                  <a16:creationId xmlns:a16="http://schemas.microsoft.com/office/drawing/2014/main" id="{DFF9C1D7-DA56-9469-255A-D9EC585B0D14}"/>
                </a:ext>
              </a:extLst>
            </p:cNvPr>
            <p:cNvSpPr/>
            <p:nvPr/>
          </p:nvSpPr>
          <p:spPr>
            <a:xfrm>
              <a:off x="1007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11">
              <a:extLst>
                <a:ext uri="{FF2B5EF4-FFF2-40B4-BE49-F238E27FC236}">
                  <a16:creationId xmlns:a16="http://schemas.microsoft.com/office/drawing/2014/main" id="{9F04DF33-E962-FE3C-27F3-907BEE322AF0}"/>
                </a:ext>
              </a:extLst>
            </p:cNvPr>
            <p:cNvSpPr/>
            <p:nvPr/>
          </p:nvSpPr>
          <p:spPr>
            <a:xfrm>
              <a:off x="1086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12">
              <a:extLst>
                <a:ext uri="{FF2B5EF4-FFF2-40B4-BE49-F238E27FC236}">
                  <a16:creationId xmlns:a16="http://schemas.microsoft.com/office/drawing/2014/main" id="{B890B9CC-5587-B28B-464B-E17FCD28DDF9}"/>
                </a:ext>
              </a:extLst>
            </p:cNvPr>
            <p:cNvSpPr/>
            <p:nvPr/>
          </p:nvSpPr>
          <p:spPr>
            <a:xfrm>
              <a:off x="11041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lor box">
            <a:extLst>
              <a:ext uri="{FF2B5EF4-FFF2-40B4-BE49-F238E27FC236}">
                <a16:creationId xmlns:a16="http://schemas.microsoft.com/office/drawing/2014/main" id="{2727E8A1-F927-A7C0-D804-CE4D40419616}"/>
              </a:ext>
            </a:extLst>
          </p:cNvPr>
          <p:cNvSpPr/>
          <p:nvPr userDrawn="1"/>
        </p:nvSpPr>
        <p:spPr bwMode="ltGray">
          <a:xfrm>
            <a:off x="0" y="6678000"/>
            <a:ext cx="12193200" cy="180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8" name="Internal Stamp dynamic" descr="{&quot;templafy&quot;:{&quot;id&quot;:&quot;94b0390c-0d54-43ba-889b-1f259bfee607&quot;}}" title="Form.Cigna_Confidentiality.Cigna_confidentiality">
            <a:extLst>
              <a:ext uri="{FF2B5EF4-FFF2-40B4-BE49-F238E27FC236}">
                <a16:creationId xmlns:a16="http://schemas.microsoft.com/office/drawing/2014/main" id="{707EE37D-5AC8-496F-918C-A354CCA61E7B}"/>
              </a:ext>
            </a:extLst>
          </p:cNvPr>
          <p:cNvSpPr/>
          <p:nvPr userDrawn="1"/>
        </p:nvSpPr>
        <p:spPr bwMode="black">
          <a:xfrm>
            <a:off x="10631055" y="6678000"/>
            <a:ext cx="1197408"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kern="1200" cap="none" baseline="0" noProof="0" dirty="0">
                <a:solidFill>
                  <a:schemeClr val="bg2"/>
                </a:solidFill>
                <a:effectLst/>
                <a:latin typeface="Arial Narrow" panose="020B0604020202020204" pitchFamily="34" charset="0"/>
                <a:ea typeface="+mn-ea"/>
                <a:cs typeface="+mn-cs"/>
              </a:rPr>
              <a:t>For internal use only.</a:t>
            </a:r>
          </a:p>
        </p:txBody>
      </p:sp>
      <p:sp>
        <p:nvSpPr>
          <p:cNvPr id="5" name="Legal dynamic" descr="{&quot;templafy&quot;:{&quot;id&quot;:&quot;57a62d57-c5d0-4a43-b497-6352ba4ec71c&quot;}}" title="Form.Cigna_Confidentiality.EvernorthConfidentiality">
            <a:extLst>
              <a:ext uri="{FF2B5EF4-FFF2-40B4-BE49-F238E27FC236}">
                <a16:creationId xmlns:a16="http://schemas.microsoft.com/office/drawing/2014/main" id="{0218BFDC-C593-4060-86CB-6BA121C02B84}"/>
              </a:ext>
            </a:extLst>
          </p:cNvPr>
          <p:cNvSpPr/>
          <p:nvPr userDrawn="1"/>
        </p:nvSpPr>
        <p:spPr bwMode="black">
          <a:xfrm>
            <a:off x="358775" y="6678000"/>
            <a:ext cx="952976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r">
              <a:lnSpc>
                <a:spcPct val="90000"/>
              </a:lnSpc>
            </a:pPr>
            <a:r>
              <a:rPr lang="en-US" sz="1000" b="0" i="0" cap="none" baseline="0" dirty="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 2025 Express Scripts. All Rights Reserved. Use and distribution limited solely to authorized personnel.</a:t>
            </a:r>
          </a:p>
        </p:txBody>
      </p:sp>
      <p:pic>
        <p:nvPicPr>
          <p:cNvPr id="2021859713" name="Dynamic logo dark mint" descr="{&quot;templafy&quot;:{&quot;id&quot;:&quot;4327be89-0aff-4b9e-b6e7-0e89619f2ec8&quot;}}"/>
          <p:cNvPicPr>
            <a:picLocks noChangeAspect="1"/>
          </p:cNvPicPr>
          <p:nvPr/>
        </p:nvPicPr>
        <p:blipFill>
          <a:blip r:embed="rId94"/>
          <a:stretch>
            <a:fillRect/>
          </a:stretch>
        </p:blipFill>
        <p:spPr>
          <a:xfrm>
            <a:off x="346680" y="5882400"/>
            <a:ext cx="2145600" cy="756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9999" y="295200"/>
            <a:ext cx="11468463" cy="1411288"/>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359999" y="1706400"/>
            <a:ext cx="11468463" cy="4041938"/>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13" name="Footer Placeholder 12">
            <a:extLst>
              <a:ext uri="{FF2B5EF4-FFF2-40B4-BE49-F238E27FC236}">
                <a16:creationId xmlns:a16="http://schemas.microsoft.com/office/drawing/2014/main" id="{56BC8E51-E4D7-CD84-6A1B-5DF7257DA27E}"/>
              </a:ext>
            </a:extLst>
          </p:cNvPr>
          <p:cNvSpPr>
            <a:spLocks noGrp="1"/>
          </p:cNvSpPr>
          <p:nvPr>
            <p:ph type="ftr" sz="quarter" idx="3"/>
          </p:nvPr>
        </p:nvSpPr>
        <p:spPr>
          <a:xfrm>
            <a:off x="5035550" y="6364800"/>
            <a:ext cx="4852988" cy="180000"/>
          </a:xfrm>
          <a:prstGeom prst="rect">
            <a:avLst/>
          </a:prstGeom>
        </p:spPr>
        <p:txBody>
          <a:bodyPr vert="horz" lIns="0" tIns="0" rIns="0" bIns="0" rtlCol="0" anchor="b" anchorCtr="0"/>
          <a:lstStyle>
            <a:lvl1pPr algn="r">
              <a:defRPr sz="800">
                <a:solidFill>
                  <a:srgbClr val="035C67"/>
                </a:solidFill>
              </a:defRPr>
            </a:lvl1pPr>
          </a:lstStyle>
          <a:p>
            <a:endParaRPr lang="en-US" dirty="0"/>
          </a:p>
        </p:txBody>
      </p:sp>
      <p:sp>
        <p:nvSpPr>
          <p:cNvPr id="11" name="Date Placeholder 10">
            <a:extLst>
              <a:ext uri="{FF2B5EF4-FFF2-40B4-BE49-F238E27FC236}">
                <a16:creationId xmlns:a16="http://schemas.microsoft.com/office/drawing/2014/main" id="{EC4DAAA9-F5C8-81C3-5385-47B49E0F77CC}"/>
              </a:ext>
            </a:extLst>
          </p:cNvPr>
          <p:cNvSpPr>
            <a:spLocks noGrp="1"/>
          </p:cNvSpPr>
          <p:nvPr>
            <p:ph type="dt" sz="half" idx="2"/>
          </p:nvPr>
        </p:nvSpPr>
        <p:spPr>
          <a:xfrm>
            <a:off x="9888538" y="6364800"/>
            <a:ext cx="1541462" cy="180000"/>
          </a:xfrm>
          <a:prstGeom prst="rect">
            <a:avLst/>
          </a:prstGeom>
        </p:spPr>
        <p:txBody>
          <a:bodyPr vert="horz" lIns="0" tIns="0" rIns="0" bIns="0" rtlCol="0" anchor="b" anchorCtr="0"/>
          <a:lstStyle>
            <a:lvl1pPr algn="r">
              <a:defRPr sz="800">
                <a:solidFill>
                  <a:srgbClr val="035C67"/>
                </a:solidFill>
              </a:defRPr>
            </a:lvl1pPr>
          </a:lstStyle>
          <a:p>
            <a:fld id="{B454D1B2-AE56-4C68-A477-29CA96AF9ECE}"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32462" y="6364800"/>
            <a:ext cx="396000" cy="180000"/>
          </a:xfrm>
          <a:prstGeom prst="rect">
            <a:avLst/>
          </a:prstGeom>
        </p:spPr>
        <p:txBody>
          <a:bodyPr vert="horz" lIns="0" tIns="0" rIns="0" bIns="0" rtlCol="0" anchor="b" anchorCtr="0"/>
          <a:lstStyle>
            <a:lvl1pPr algn="r">
              <a:lnSpc>
                <a:spcPct val="90000"/>
              </a:lnSpc>
              <a:defRPr sz="800" spc="80" baseline="0">
                <a:solidFill>
                  <a:srgbClr val="035C67"/>
                </a:solidFill>
                <a:latin typeface="+mn-lt"/>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94" r:id="rId2"/>
    <p:sldLayoutId id="2147483918" r:id="rId3"/>
    <p:sldLayoutId id="2147483919" r:id="rId4"/>
    <p:sldLayoutId id="2147483852" r:id="rId5"/>
    <p:sldLayoutId id="2147483922" r:id="rId6"/>
    <p:sldLayoutId id="2147483923" r:id="rId7"/>
    <p:sldLayoutId id="2147483855" r:id="rId8"/>
    <p:sldLayoutId id="2147483858" r:id="rId9"/>
    <p:sldLayoutId id="2147483859" r:id="rId10"/>
    <p:sldLayoutId id="2147483737" r:id="rId11"/>
    <p:sldLayoutId id="2147483797" r:id="rId12"/>
    <p:sldLayoutId id="2147483863" r:id="rId13"/>
    <p:sldLayoutId id="2147483864" r:id="rId14"/>
    <p:sldLayoutId id="2147483731" r:id="rId15"/>
    <p:sldLayoutId id="2147483865" r:id="rId16"/>
    <p:sldLayoutId id="2147483866" r:id="rId17"/>
    <p:sldLayoutId id="2147483867" r:id="rId18"/>
    <p:sldLayoutId id="2147483868" r:id="rId19"/>
    <p:sldLayoutId id="2147483800" r:id="rId20"/>
    <p:sldLayoutId id="2147483869" r:id="rId21"/>
    <p:sldLayoutId id="2147483870" r:id="rId22"/>
    <p:sldLayoutId id="2147483871" r:id="rId23"/>
    <p:sldLayoutId id="2147483872" r:id="rId24"/>
    <p:sldLayoutId id="2147483805" r:id="rId25"/>
    <p:sldLayoutId id="2147483806" r:id="rId26"/>
    <p:sldLayoutId id="2147483808" r:id="rId27"/>
    <p:sldLayoutId id="2147483790" r:id="rId28"/>
    <p:sldLayoutId id="2147483732" r:id="rId29"/>
    <p:sldLayoutId id="2147483755" r:id="rId30"/>
    <p:sldLayoutId id="2147483809" r:id="rId31"/>
    <p:sldLayoutId id="2147483873" r:id="rId32"/>
    <p:sldLayoutId id="2147483874" r:id="rId33"/>
    <p:sldLayoutId id="2147483875" r:id="rId34"/>
    <p:sldLayoutId id="2147483876" r:id="rId35"/>
    <p:sldLayoutId id="2147483877" r:id="rId36"/>
    <p:sldLayoutId id="2147483878" r:id="rId37"/>
    <p:sldLayoutId id="2147483880" r:id="rId38"/>
    <p:sldLayoutId id="2147483881" r:id="rId39"/>
    <p:sldLayoutId id="2147483882" r:id="rId40"/>
    <p:sldLayoutId id="2147483883" r:id="rId41"/>
    <p:sldLayoutId id="2147483884" r:id="rId42"/>
    <p:sldLayoutId id="2147483885" r:id="rId43"/>
    <p:sldLayoutId id="2147483886" r:id="rId44"/>
    <p:sldLayoutId id="2147483887" r:id="rId45"/>
    <p:sldLayoutId id="2147483888" r:id="rId46"/>
    <p:sldLayoutId id="2147483889" r:id="rId47"/>
    <p:sldLayoutId id="2147483890" r:id="rId48"/>
    <p:sldLayoutId id="2147483891" r:id="rId49"/>
    <p:sldLayoutId id="2147483892" r:id="rId50"/>
    <p:sldLayoutId id="2147483893" r:id="rId51"/>
    <p:sldLayoutId id="2147483894" r:id="rId52"/>
    <p:sldLayoutId id="2147483895" r:id="rId53"/>
    <p:sldLayoutId id="2147483896" r:id="rId54"/>
    <p:sldLayoutId id="2147483897" r:id="rId55"/>
    <p:sldLayoutId id="2147483810" r:id="rId56"/>
    <p:sldLayoutId id="2147483898" r:id="rId57"/>
    <p:sldLayoutId id="2147483899" r:id="rId58"/>
    <p:sldLayoutId id="2147483900" r:id="rId59"/>
    <p:sldLayoutId id="2147483901" r:id="rId60"/>
    <p:sldLayoutId id="2147483820" r:id="rId61"/>
    <p:sldLayoutId id="2147483902" r:id="rId62"/>
    <p:sldLayoutId id="2147483903" r:id="rId63"/>
    <p:sldLayoutId id="2147483904" r:id="rId64"/>
    <p:sldLayoutId id="2147483905" r:id="rId65"/>
    <p:sldLayoutId id="2147483769" r:id="rId66"/>
    <p:sldLayoutId id="2147483906" r:id="rId67"/>
    <p:sldLayoutId id="2147483907" r:id="rId68"/>
    <p:sldLayoutId id="2147483908" r:id="rId69"/>
    <p:sldLayoutId id="2147483909" r:id="rId70"/>
    <p:sldLayoutId id="2147483910" r:id="rId71"/>
    <p:sldLayoutId id="2147483929" r:id="rId72"/>
    <p:sldLayoutId id="2147483930" r:id="rId73"/>
    <p:sldLayoutId id="2147483911" r:id="rId74"/>
    <p:sldLayoutId id="2147483927" r:id="rId75"/>
    <p:sldLayoutId id="2147483928" r:id="rId76"/>
    <p:sldLayoutId id="2147483914" r:id="rId77"/>
    <p:sldLayoutId id="2147483915" r:id="rId78"/>
    <p:sldLayoutId id="2147483916" r:id="rId79"/>
    <p:sldLayoutId id="2147483828" r:id="rId80"/>
    <p:sldLayoutId id="2147483917" r:id="rId81"/>
    <p:sldLayoutId id="2147483829" r:id="rId82"/>
    <p:sldLayoutId id="2147483831" r:id="rId83"/>
    <p:sldLayoutId id="2147483832" r:id="rId84"/>
    <p:sldLayoutId id="2147483744" r:id="rId85"/>
    <p:sldLayoutId id="2147483833" r:id="rId86"/>
    <p:sldLayoutId id="2147483834" r:id="rId87"/>
    <p:sldLayoutId id="2147483835" r:id="rId88"/>
    <p:sldLayoutId id="2147483836" r:id="rId89"/>
    <p:sldLayoutId id="2147483784" r:id="rId90"/>
    <p:sldLayoutId id="2147483751" r:id="rId91"/>
    <p:sldLayoutId id="2147483980" r:id="rId92"/>
  </p:sldLayoutIdLst>
  <p:hf hdr="0"/>
  <p:txStyles>
    <p:titleStyle>
      <a:lvl1pPr algn="l" defTabSz="914400" rtl="0" eaLnBrk="1" latinLnBrk="0" hangingPunct="1">
        <a:lnSpc>
          <a:spcPct val="95000"/>
        </a:lnSpc>
        <a:spcBef>
          <a:spcPct val="0"/>
        </a:spcBef>
        <a:buNone/>
        <a:defRPr sz="2800" b="1" kern="1200">
          <a:solidFill>
            <a:schemeClr val="accent3"/>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20000"/>
        </a:lnSpc>
        <a:spcBef>
          <a:spcPts val="0"/>
        </a:spcBef>
        <a:spcAft>
          <a:spcPts val="300"/>
        </a:spcAft>
        <a:buSzPct val="90000"/>
        <a:buFont typeface="Arial" panose="020B0604020202020204"/>
        <a:buChar char="+"/>
        <a:defRPr sz="1400" kern="1200">
          <a:solidFill>
            <a:schemeClr val="tx2"/>
          </a:solidFill>
          <a:latin typeface="+mn-lt"/>
          <a:ea typeface="+mn-ea"/>
          <a:cs typeface="+mn-cs"/>
        </a:defRPr>
      </a:lvl2pPr>
      <a:lvl3pPr marL="54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20000"/>
        </a:lnSpc>
        <a:spcBef>
          <a:spcPts val="1800"/>
        </a:spcBef>
        <a:spcAft>
          <a:spcPts val="0"/>
        </a:spcAft>
        <a:buFont typeface="Arial" panose="020B060402020202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20000"/>
        </a:lnSpc>
        <a:spcBef>
          <a:spcPts val="300"/>
        </a:spcBef>
        <a:spcAft>
          <a:spcPts val="1200"/>
        </a:spcAft>
        <a:buFont typeface="Arial" panose="020B0604020202020204" pitchFamily="34" charset="0"/>
        <a:buChar char="​"/>
        <a:tabLst/>
        <a:defRPr sz="1400" kern="1200">
          <a:solidFill>
            <a:schemeClr val="tx2"/>
          </a:solidFill>
          <a:latin typeface="+mn-lt"/>
          <a:ea typeface="+mn-ea"/>
          <a:cs typeface="+mn-cs"/>
        </a:defRPr>
      </a:lvl5pPr>
      <a:lvl6pPr marL="108000" indent="-10800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9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6000" b="1" kern="1200" spc="-150" baseline="0">
          <a:solidFill>
            <a:schemeClr val="tx2"/>
          </a:solidFill>
          <a:latin typeface="Arial Black" panose="020B0A040201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10" userDrawn="1">
          <p15:clr>
            <a:srgbClr val="A4A3A4"/>
          </p15:clr>
        </p15:guide>
        <p15:guide id="3" orient="horz" pos="185" userDrawn="1">
          <p15:clr>
            <a:srgbClr val="F26B43"/>
          </p15:clr>
        </p15:guide>
        <p15:guide id="4" orient="horz" pos="4107" userDrawn="1">
          <p15:clr>
            <a:srgbClr val="F26B43"/>
          </p15:clr>
        </p15:guide>
        <p15:guide id="6" pos="4394" userDrawn="1">
          <p15:clr>
            <a:srgbClr val="A4A3A4"/>
          </p15:clr>
        </p15:guide>
        <p15:guide id="7" pos="839" userDrawn="1">
          <p15:clr>
            <a:srgbClr val="A4A3A4"/>
          </p15:clr>
        </p15:guide>
        <p15:guide id="9" pos="2673" userDrawn="1">
          <p15:clr>
            <a:srgbClr val="A4A3A4"/>
          </p15:clr>
        </p15:guide>
        <p15:guide id="10" pos="3172" userDrawn="1">
          <p15:clr>
            <a:srgbClr val="A4A3A4"/>
          </p15:clr>
        </p15:guide>
        <p15:guide id="11" pos="6229" userDrawn="1">
          <p15:clr>
            <a:srgbClr val="A4A3A4"/>
          </p15:clr>
        </p15:guide>
        <p15:guide id="13" pos="6840" userDrawn="1">
          <p15:clr>
            <a:srgbClr val="A4A3A4"/>
          </p15:clr>
        </p15:guide>
        <p15:guide id="16" pos="5120" userDrawn="1">
          <p15:clr>
            <a:srgbClr val="A4A3A4"/>
          </p15:clr>
        </p15:guide>
        <p15:guide id="17" pos="3285" userDrawn="1">
          <p15:clr>
            <a:srgbClr val="A4A3A4"/>
          </p15:clr>
        </p15:guide>
        <p15:guide id="18" pos="3784" userDrawn="1">
          <p15:clr>
            <a:srgbClr val="A4A3A4"/>
          </p15:clr>
        </p15:guide>
        <p15:guide id="20" pos="1948" userDrawn="1">
          <p15:clr>
            <a:srgbClr val="A4A3A4"/>
          </p15:clr>
        </p15:guide>
        <p15:guide id="21" pos="6952" userDrawn="1">
          <p15:clr>
            <a:srgbClr val="A4A3A4"/>
          </p15:clr>
        </p15:guide>
        <p15:guide id="22" pos="7451" userDrawn="1">
          <p15:clr>
            <a:srgbClr val="F26B43"/>
          </p15:clr>
        </p15:guide>
        <p15:guide id="23" pos="2062" userDrawn="1">
          <p15:clr>
            <a:srgbClr val="A4A3A4"/>
          </p15:clr>
        </p15:guide>
        <p15:guide id="24" pos="2560" userDrawn="1">
          <p15:clr>
            <a:srgbClr val="A4A3A4"/>
          </p15:clr>
        </p15:guide>
        <p15:guide id="26" pos="6342" userDrawn="1">
          <p15:clr>
            <a:srgbClr val="A4A3A4"/>
          </p15:clr>
        </p15:guide>
        <p15:guide id="28" pos="5007" userDrawn="1">
          <p15:clr>
            <a:srgbClr val="A4A3A4"/>
          </p15:clr>
        </p15:guide>
        <p15:guide id="29" pos="4509" userDrawn="1">
          <p15:clr>
            <a:srgbClr val="A4A3A4"/>
          </p15:clr>
        </p15:guide>
        <p15:guide id="30" pos="3897" userDrawn="1">
          <p15:clr>
            <a:srgbClr val="A4A3A4"/>
          </p15:clr>
        </p15:guide>
        <p15:guide id="31" pos="5731" userDrawn="1">
          <p15:clr>
            <a:srgbClr val="A4A3A4"/>
          </p15:clr>
        </p15:guide>
        <p15:guide id="32" pos="5617" userDrawn="1">
          <p15:clr>
            <a:srgbClr val="A4A3A4"/>
          </p15:clr>
        </p15:guide>
        <p15:guide id="33" pos="1337" userDrawn="1">
          <p15:clr>
            <a:srgbClr val="A4A3A4"/>
          </p15:clr>
        </p15:guide>
        <p15:guide id="34" pos="1451" userDrawn="1">
          <p15:clr>
            <a:srgbClr val="A4A3A4"/>
          </p15:clr>
        </p15:guide>
        <p15:guide id="35" orient="horz" pos="362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Content Placeholder 8"/>
          <p:cNvSpPr txBox="1">
            <a:spLocks/>
          </p:cNvSpPr>
          <p:nvPr/>
        </p:nvSpPr>
        <p:spPr>
          <a:xfrm>
            <a:off x="557930" y="6367487"/>
            <a:ext cx="352459"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758" y="6425582"/>
            <a:ext cx="8048816" cy="123111"/>
          </a:xfrm>
          <a:prstGeom prst="rect">
            <a:avLst/>
          </a:prstGeom>
          <a:noFill/>
        </p:spPr>
        <p:txBody>
          <a:bodyPr wrap="square" lIns="0" tIns="0" rIns="0" bIns="0" rtlCol="0" anchor="b">
            <a:spAutoFit/>
          </a:bodyPr>
          <a:lstStyle/>
          <a:p>
            <a:r>
              <a:rPr lang="en-US" sz="800" dirty="0">
                <a:solidFill>
                  <a:schemeClr val="tx2"/>
                </a:solidFill>
              </a:rPr>
              <a:t>.</a:t>
            </a:r>
          </a:p>
        </p:txBody>
      </p:sp>
      <p:sp>
        <p:nvSpPr>
          <p:cNvPr id="3" name="Text Placeholder 2"/>
          <p:cNvSpPr>
            <a:spLocks noGrp="1"/>
          </p:cNvSpPr>
          <p:nvPr>
            <p:ph type="body" idx="1"/>
          </p:nvPr>
        </p:nvSpPr>
        <p:spPr bwMode="gray">
          <a:xfrm>
            <a:off x="557929" y="1767532"/>
            <a:ext cx="11048829"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 name="Title Placeholder 1"/>
          <p:cNvSpPr>
            <a:spLocks noGrp="1"/>
          </p:cNvSpPr>
          <p:nvPr>
            <p:ph type="title"/>
          </p:nvPr>
        </p:nvSpPr>
        <p:spPr>
          <a:xfrm>
            <a:off x="557929" y="530351"/>
            <a:ext cx="9667726" cy="713232"/>
          </a:xfrm>
          <a:prstGeom prst="rect">
            <a:avLst/>
          </a:prstGeom>
        </p:spPr>
        <p:txBody>
          <a:bodyPr vert="horz" lIns="0" tIns="0" rIns="0" bIns="0" rtlCol="0" anchor="t" anchorCtr="0">
            <a:noAutofit/>
          </a:bodyPr>
          <a:lstStyle/>
          <a:p>
            <a:r>
              <a:rPr lang="en-US" dirty="0"/>
              <a:t>Click to edit master title</a:t>
            </a:r>
          </a:p>
        </p:txBody>
      </p:sp>
    </p:spTree>
    <p:extLst>
      <p:ext uri="{BB962C8B-B14F-4D97-AF65-F5344CB8AC3E}">
        <p14:creationId xmlns:p14="http://schemas.microsoft.com/office/powerpoint/2010/main" val="297592144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 id="2147483958" r:id="rId26"/>
    <p:sldLayoutId id="2147483959" r:id="rId27"/>
    <p:sldLayoutId id="2147483960" r:id="rId28"/>
    <p:sldLayoutId id="2147483961" r:id="rId29"/>
    <p:sldLayoutId id="2147483962" r:id="rId30"/>
    <p:sldLayoutId id="2147483963" r:id="rId31"/>
    <p:sldLayoutId id="2147483964" r:id="rId32"/>
    <p:sldLayoutId id="2147483965" r:id="rId33"/>
    <p:sldLayoutId id="2147483966" r:id="rId34"/>
    <p:sldLayoutId id="2147483967" r:id="rId35"/>
    <p:sldLayoutId id="2147483968" r:id="rId36"/>
    <p:sldLayoutId id="2147483969" r:id="rId37"/>
    <p:sldLayoutId id="2147483970" r:id="rId38"/>
    <p:sldLayoutId id="2147483971" r:id="rId39"/>
    <p:sldLayoutId id="2147483972" r:id="rId40"/>
    <p:sldLayoutId id="2147483973" r:id="rId41"/>
    <p:sldLayoutId id="2147483974" r:id="rId42"/>
    <p:sldLayoutId id="2147483975" r:id="rId43"/>
    <p:sldLayoutId id="2147483976" r:id="rId44"/>
    <p:sldLayoutId id="2147483977" r:id="rId45"/>
    <p:sldLayoutId id="2147483978" r:id="rId46"/>
    <p:sldLayoutId id="2147483979" r:id="rId47"/>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62">
          <p15:clr>
            <a:srgbClr val="F26B43"/>
          </p15:clr>
        </p15:guide>
        <p15:guide id="3" pos="7319">
          <p15:clr>
            <a:srgbClr val="F26B43"/>
          </p15:clr>
        </p15:guide>
        <p15:guide id="4" orient="horz" pos="360">
          <p15:clr>
            <a:srgbClr val="F26B43"/>
          </p15:clr>
        </p15:guide>
        <p15:guide id="5" orient="horz" pos="3622">
          <p15:clr>
            <a:srgbClr val="F26B43"/>
          </p15:clr>
        </p15:guide>
        <p15:guide id="6" orient="horz" pos="41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3" Type="http://schemas.openxmlformats.org/officeDocument/2006/relationships/hyperlink" Target="http://www.express-scripts.com/"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2.svg"/><Relationship Id="rId3" Type="http://schemas.openxmlformats.org/officeDocument/2006/relationships/tags" Target="../tags/tag4.xml"/><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slido.com/powerpoint-polling?utm_source=powerpoint&amp;utm_medium=placeholder-slide" TargetMode="External"/><Relationship Id="rId11" Type="http://schemas.openxmlformats.org/officeDocument/2006/relationships/image" Target="../media/image50.svg"/><Relationship Id="rId5" Type="http://schemas.openxmlformats.org/officeDocument/2006/relationships/notesSlide" Target="../notesSlides/notesSlide13.xml"/><Relationship Id="rId10" Type="http://schemas.openxmlformats.org/officeDocument/2006/relationships/image" Target="../media/image49.png"/><Relationship Id="rId4" Type="http://schemas.openxmlformats.org/officeDocument/2006/relationships/slideLayout" Target="../slideLayouts/slideLayout92.xml"/><Relationship Id="rId9" Type="http://schemas.openxmlformats.org/officeDocument/2006/relationships/hyperlink" Target="https://www.slido.com/support/ppi/how-to-change-the-desig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A204-48B6-5C96-AEF2-070C5DACB1EE}"/>
              </a:ext>
            </a:extLst>
          </p:cNvPr>
          <p:cNvSpPr>
            <a:spLocks noGrp="1"/>
          </p:cNvSpPr>
          <p:nvPr>
            <p:ph type="body" sz="quarter" idx="13"/>
          </p:nvPr>
        </p:nvSpPr>
        <p:spPr/>
        <p:txBody>
          <a:bodyPr/>
          <a:lstStyle/>
          <a:p>
            <a:r>
              <a:rPr lang="en-US" dirty="0"/>
              <a:t>What’s new with your Express Scripts Part D pharmacy benefits under the MPO</a:t>
            </a:r>
          </a:p>
        </p:txBody>
      </p:sp>
      <p:sp>
        <p:nvSpPr>
          <p:cNvPr id="3" name="Date Placeholder 2">
            <a:extLst>
              <a:ext uri="{FF2B5EF4-FFF2-40B4-BE49-F238E27FC236}">
                <a16:creationId xmlns:a16="http://schemas.microsoft.com/office/drawing/2014/main" id="{16767505-0DAA-B70E-6D7E-CA1483A2A6DC}"/>
              </a:ext>
            </a:extLst>
          </p:cNvPr>
          <p:cNvSpPr>
            <a:spLocks noGrp="1"/>
          </p:cNvSpPr>
          <p:nvPr>
            <p:ph type="dt" sz="half" idx="16"/>
          </p:nvPr>
        </p:nvSpPr>
        <p:spPr/>
        <p:txBody>
          <a:bodyPr/>
          <a:lstStyle/>
          <a:p>
            <a:fld id="{B454D1B2-AE56-4C68-A477-29CA96AF9ECE}" type="datetime4">
              <a:rPr lang="en-US" smtClean="0"/>
              <a:pPr/>
              <a:t>September 8, 2025</a:t>
            </a:fld>
            <a:endParaRPr lang="en-US" dirty="0"/>
          </a:p>
        </p:txBody>
      </p:sp>
      <p:sp>
        <p:nvSpPr>
          <p:cNvPr id="4" name="Footer Placeholder 3">
            <a:extLst>
              <a:ext uri="{FF2B5EF4-FFF2-40B4-BE49-F238E27FC236}">
                <a16:creationId xmlns:a16="http://schemas.microsoft.com/office/drawing/2014/main" id="{62B66A35-3436-4AB8-D6BD-9247B02603EA}"/>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8D1DDD3A-4E74-C535-37D9-7F20B18DD255}"/>
              </a:ext>
            </a:extLst>
          </p:cNvPr>
          <p:cNvSpPr>
            <a:spLocks noGrp="1"/>
          </p:cNvSpPr>
          <p:nvPr>
            <p:ph type="sldNum" sz="quarter" idx="15"/>
          </p:nvPr>
        </p:nvSpPr>
        <p:spPr/>
        <p:txBody>
          <a:bodyPr/>
          <a:lstStyle/>
          <a:p>
            <a:fld id="{23AA811B-2EBD-4900-905E-5BE206449611}" type="slidenum">
              <a:rPr lang="en-US" smtClean="0"/>
              <a:pPr/>
              <a:t>1</a:t>
            </a:fld>
            <a:endParaRPr lang="en-US" dirty="0"/>
          </a:p>
        </p:txBody>
      </p:sp>
    </p:spTree>
    <p:extLst>
      <p:ext uri="{BB962C8B-B14F-4D97-AF65-F5344CB8AC3E}">
        <p14:creationId xmlns:p14="http://schemas.microsoft.com/office/powerpoint/2010/main" val="111960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CA26-2CDB-CF49-D3C9-5179C8DDE1D9}"/>
              </a:ext>
            </a:extLst>
          </p:cNvPr>
          <p:cNvSpPr>
            <a:spLocks noGrp="1"/>
          </p:cNvSpPr>
          <p:nvPr>
            <p:ph type="title"/>
          </p:nvPr>
        </p:nvSpPr>
        <p:spPr/>
        <p:txBody>
          <a:bodyPr/>
          <a:lstStyle/>
          <a:p>
            <a:r>
              <a:rPr lang="en-US" dirty="0"/>
              <a:t>Who do I call?</a:t>
            </a:r>
          </a:p>
        </p:txBody>
      </p:sp>
      <p:sp>
        <p:nvSpPr>
          <p:cNvPr id="5" name="Text Placeholder 4">
            <a:extLst>
              <a:ext uri="{FF2B5EF4-FFF2-40B4-BE49-F238E27FC236}">
                <a16:creationId xmlns:a16="http://schemas.microsoft.com/office/drawing/2014/main" id="{311ACBF6-1DA1-C8B6-F10E-BCBF39DC372C}"/>
              </a:ext>
            </a:extLst>
          </p:cNvPr>
          <p:cNvSpPr>
            <a:spLocks noGrp="1"/>
          </p:cNvSpPr>
          <p:nvPr>
            <p:ph type="body" sz="quarter" idx="16"/>
          </p:nvPr>
        </p:nvSpPr>
        <p:spPr>
          <a:xfrm>
            <a:off x="987232" y="5796987"/>
            <a:ext cx="11468463" cy="288000"/>
          </a:xfrm>
        </p:spPr>
        <p:txBody>
          <a:bodyPr/>
          <a:lstStyle/>
          <a:p>
            <a:r>
              <a:rPr lang="en-US" dirty="0"/>
              <a:t>Summary Plan Descriptions, What’s New and Important Notices can be found at Exonnmobilfamily.com</a:t>
            </a:r>
          </a:p>
        </p:txBody>
      </p:sp>
      <p:sp>
        <p:nvSpPr>
          <p:cNvPr id="7" name="Date Placeholder 6">
            <a:extLst>
              <a:ext uri="{FF2B5EF4-FFF2-40B4-BE49-F238E27FC236}">
                <a16:creationId xmlns:a16="http://schemas.microsoft.com/office/drawing/2014/main" id="{D09B7A9D-1740-40D5-0C54-4A32DE1E447B}"/>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E61E3E82-C320-9642-23A1-220849A7FA57}"/>
              </a:ext>
            </a:extLst>
          </p:cNvPr>
          <p:cNvSpPr>
            <a:spLocks noGrp="1"/>
          </p:cNvSpPr>
          <p:nvPr>
            <p:ph type="sldNum" sz="quarter" idx="18"/>
          </p:nvPr>
        </p:nvSpPr>
        <p:spPr/>
        <p:txBody>
          <a:bodyPr/>
          <a:lstStyle/>
          <a:p>
            <a:fld id="{23AA811B-2EBD-4900-905E-5BE206449611}" type="slidenum">
              <a:rPr lang="en-US" smtClean="0"/>
              <a:pPr/>
              <a:t>10</a:t>
            </a:fld>
            <a:endParaRPr lang="en-US" dirty="0"/>
          </a:p>
        </p:txBody>
      </p:sp>
      <p:graphicFrame>
        <p:nvGraphicFramePr>
          <p:cNvPr id="9" name="Table 8">
            <a:extLst>
              <a:ext uri="{FF2B5EF4-FFF2-40B4-BE49-F238E27FC236}">
                <a16:creationId xmlns:a16="http://schemas.microsoft.com/office/drawing/2014/main" id="{D562916C-DA9D-EC80-5042-BE1D1A176D3A}"/>
              </a:ext>
            </a:extLst>
          </p:cNvPr>
          <p:cNvGraphicFramePr>
            <a:graphicFrameLocks noGrp="1"/>
          </p:cNvGraphicFramePr>
          <p:nvPr>
            <p:extLst>
              <p:ext uri="{D42A27DB-BD31-4B8C-83A1-F6EECF244321}">
                <p14:modId xmlns:p14="http://schemas.microsoft.com/office/powerpoint/2010/main" val="3280734719"/>
              </p:ext>
            </p:extLst>
          </p:nvPr>
        </p:nvGraphicFramePr>
        <p:xfrm>
          <a:off x="422355" y="1014390"/>
          <a:ext cx="11109171" cy="4512938"/>
        </p:xfrm>
        <a:graphic>
          <a:graphicData uri="http://schemas.openxmlformats.org/drawingml/2006/table">
            <a:tbl>
              <a:tblPr firstRow="1" bandRow="1">
                <a:tableStyleId>{D7AC3CCA-C797-4891-BE02-D94E43425B78}</a:tableStyleId>
              </a:tblPr>
              <a:tblGrid>
                <a:gridCol w="2822893">
                  <a:extLst>
                    <a:ext uri="{9D8B030D-6E8A-4147-A177-3AD203B41FA5}">
                      <a16:colId xmlns:a16="http://schemas.microsoft.com/office/drawing/2014/main" val="1895372505"/>
                    </a:ext>
                  </a:extLst>
                </a:gridCol>
                <a:gridCol w="3627372">
                  <a:extLst>
                    <a:ext uri="{9D8B030D-6E8A-4147-A177-3AD203B41FA5}">
                      <a16:colId xmlns:a16="http://schemas.microsoft.com/office/drawing/2014/main" val="723125902"/>
                    </a:ext>
                  </a:extLst>
                </a:gridCol>
                <a:gridCol w="4658906">
                  <a:extLst>
                    <a:ext uri="{9D8B030D-6E8A-4147-A177-3AD203B41FA5}">
                      <a16:colId xmlns:a16="http://schemas.microsoft.com/office/drawing/2014/main" val="3426972679"/>
                    </a:ext>
                  </a:extLst>
                </a:gridCol>
              </a:tblGrid>
              <a:tr h="1466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solidFill>
                          <a:effectLst/>
                          <a:latin typeface="+mn-lt"/>
                          <a:ea typeface="Calibri" panose="020F0502020204030204" pitchFamily="34" charset="0"/>
                        </a:rPr>
                        <a:t>Express Scripts® Customer Service</a:t>
                      </a:r>
                    </a:p>
                    <a:p>
                      <a:endParaRPr lang="en-US" sz="1200" dirty="0">
                        <a:solidFill>
                          <a:schemeClr val="accent4"/>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500" dirty="0">
                          <a:solidFill>
                            <a:schemeClr val="accent4"/>
                          </a:solidFill>
                          <a:effectLst/>
                          <a:latin typeface="+mn-lt"/>
                          <a:cs typeface="+mn-cs"/>
                        </a:rPr>
                        <a:t>Medicare Primary Option prescription coverage details</a:t>
                      </a:r>
                      <a:endParaRPr lang="en-US" sz="1200" b="0" kern="1500" dirty="0">
                        <a:solidFill>
                          <a:schemeClr val="accent4"/>
                        </a:solidFill>
                        <a:effectLst/>
                        <a:latin typeface="+mn-lt"/>
                        <a:ea typeface="Calibri" panose="020F0502020204030204" pitchFamily="34" charset="0"/>
                        <a:cs typeface="+mn-cs"/>
                      </a:endParaRPr>
                    </a:p>
                    <a:p>
                      <a:endParaRPr lang="en-US" sz="1200" dirty="0">
                        <a:solidFill>
                          <a:schemeClr val="accent4"/>
                        </a:solidFill>
                      </a:endParaRPr>
                    </a:p>
                  </a:txBody>
                  <a:tcPr>
                    <a:solidFill>
                      <a:schemeClr val="bg1">
                        <a:lumMod val="95000"/>
                      </a:schemeClr>
                    </a:solidFill>
                  </a:tcPr>
                </a:tc>
                <a:tc>
                  <a:txBody>
                    <a:bodyPr/>
                    <a:lstStyle/>
                    <a:p>
                      <a:r>
                        <a:rPr lang="en-US" sz="1200" b="0" kern="1500" dirty="0">
                          <a:solidFill>
                            <a:schemeClr val="tx2"/>
                          </a:solidFill>
                          <a:effectLst/>
                          <a:latin typeface="+mn-lt"/>
                          <a:cs typeface="+mn-cs"/>
                        </a:rPr>
                        <a:t>Call toll-free at 866-557-8211 (TTY users should call 1.877.486.2048) (24 hours a day, 7 days a week)</a:t>
                      </a:r>
                    </a:p>
                    <a:p>
                      <a:endParaRPr lang="en-US" sz="1200" b="0" dirty="0">
                        <a:latin typeface="+mn-lt"/>
                        <a:hlinkClick r:id="rId3"/>
                      </a:endParaRPr>
                    </a:p>
                    <a:p>
                      <a:r>
                        <a:rPr lang="en-US" sz="1200" b="0" dirty="0">
                          <a:latin typeface="+mn-lt"/>
                          <a:hlinkClick r:id="rId3"/>
                        </a:rPr>
                        <a:t>www.Express-Scripts.com</a:t>
                      </a:r>
                      <a:r>
                        <a:rPr lang="en-US" sz="1200" b="0" dirty="0">
                          <a:latin typeface="+mn-lt"/>
                        </a:rPr>
                        <a:t> can be accessed on January 1, 2025 </a:t>
                      </a:r>
                    </a:p>
                    <a:p>
                      <a:r>
                        <a:rPr lang="en-US" sz="1200" b="0" dirty="0">
                          <a:latin typeface="+mn-lt"/>
                        </a:rPr>
                        <a:t>Note: Dependents will need to re-register under their new ID number.  </a:t>
                      </a:r>
                    </a:p>
                    <a:p>
                      <a:endParaRPr lang="en-US" sz="1200" b="0" dirty="0">
                        <a:latin typeface="+mn-lt"/>
                      </a:endParaRPr>
                    </a:p>
                    <a:p>
                      <a:r>
                        <a:rPr lang="en-US" sz="1200" b="0" dirty="0">
                          <a:latin typeface="+mn-lt"/>
                        </a:rPr>
                        <a:t>You can access drug coverage and pricing, pharmacy look-up, home delivery order tracking, etc.</a:t>
                      </a:r>
                    </a:p>
                    <a:p>
                      <a:endParaRPr lang="en-US" sz="1200" dirty="0">
                        <a:solidFill>
                          <a:schemeClr val="accent4"/>
                        </a:solidFill>
                      </a:endParaRPr>
                    </a:p>
                  </a:txBody>
                  <a:tcPr>
                    <a:solidFill>
                      <a:schemeClr val="bg1">
                        <a:lumMod val="95000"/>
                      </a:schemeClr>
                    </a:solidFill>
                  </a:tcPr>
                </a:tc>
                <a:extLst>
                  <a:ext uri="{0D108BD9-81ED-4DB2-BD59-A6C34878D82A}">
                    <a16:rowId xmlns:a16="http://schemas.microsoft.com/office/drawing/2014/main" val="1703963892"/>
                  </a:ext>
                </a:extLst>
              </a:tr>
              <a:tr h="1186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4"/>
                          </a:solidFill>
                        </a:rPr>
                        <a:t>“Extra Help” from Medicare</a:t>
                      </a:r>
                    </a:p>
                    <a:p>
                      <a:endParaRPr lang="en-US" sz="1200" dirty="0">
                        <a:solidFill>
                          <a:schemeClr val="accent4"/>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People with limited incomes may qualify for Extra Help to pay for their prescription drug costs. If you qualify, Medicare could pay up to seventy-five (75) percent or more of your drug costs, including monthly prescription drug premiums, yearly deductibles and coinsurance</a:t>
                      </a:r>
                    </a:p>
                    <a:p>
                      <a:endParaRPr lang="en-US" sz="1200" dirty="0">
                        <a:solidFill>
                          <a:schemeClr val="accent4"/>
                        </a:solidFill>
                      </a:endParaRPr>
                    </a:p>
                  </a:txBody>
                  <a:tcPr>
                    <a:solidFill>
                      <a:schemeClr val="bg1">
                        <a:lumMod val="95000"/>
                      </a:schemeClr>
                    </a:solidFill>
                  </a:tcPr>
                </a:tc>
                <a:tc>
                  <a:txBody>
                    <a:bodyPr/>
                    <a:lstStyle/>
                    <a:p>
                      <a:pPr marL="285750" indent="-285750">
                        <a:buFont typeface="Arial" panose="020B0604020202020204" pitchFamily="34" charset="0"/>
                        <a:buChar char="•"/>
                      </a:pPr>
                      <a:r>
                        <a:rPr lang="en-US" sz="1200" dirty="0"/>
                        <a:t>1.800.MEDICARE (1.800.633.4227). TTY users should call 1.877.486.2048, 24 hours a day, 7 days a week; </a:t>
                      </a:r>
                    </a:p>
                    <a:p>
                      <a:pPr marL="285750" indent="-285750">
                        <a:buFont typeface="Arial" panose="020B0604020202020204" pitchFamily="34" charset="0"/>
                        <a:buChar char="•"/>
                      </a:pPr>
                      <a:r>
                        <a:rPr lang="en-US" sz="1200" dirty="0"/>
                        <a:t>The Social Security Office at 1.800.772.1213 between 8 a.m. and 7 p.m., Monday through Friday for a representative. Automated messages are available 24 hours a day. TTY users should call 1.800.325.0778; or </a:t>
                      </a:r>
                    </a:p>
                    <a:p>
                      <a:pPr marL="285750" indent="-285750">
                        <a:buFont typeface="Arial" panose="020B0604020202020204" pitchFamily="34" charset="0"/>
                        <a:buChar char="•"/>
                      </a:pPr>
                      <a:r>
                        <a:rPr lang="en-US" sz="1200" dirty="0"/>
                        <a:t>Your State Medicaid Office</a:t>
                      </a:r>
                    </a:p>
                    <a:p>
                      <a:endParaRPr lang="en-US" sz="1200" dirty="0">
                        <a:solidFill>
                          <a:schemeClr val="accent4"/>
                        </a:solidFill>
                      </a:endParaRPr>
                    </a:p>
                  </a:txBody>
                  <a:tcPr>
                    <a:solidFill>
                      <a:schemeClr val="bg1">
                        <a:lumMod val="95000"/>
                      </a:schemeClr>
                    </a:solidFill>
                  </a:tcPr>
                </a:tc>
                <a:extLst>
                  <a:ext uri="{0D108BD9-81ED-4DB2-BD59-A6C34878D82A}">
                    <a16:rowId xmlns:a16="http://schemas.microsoft.com/office/drawing/2014/main" val="3077140566"/>
                  </a:ext>
                </a:extLst>
              </a:tr>
              <a:tr h="1038218">
                <a:tc gridSpan="3">
                  <a:txBody>
                    <a:bodyPr/>
                    <a:lstStyle/>
                    <a:p>
                      <a:endParaRPr lang="en-US" sz="1200" dirty="0">
                        <a:solidFill>
                          <a:schemeClr val="accent4"/>
                        </a:solidFill>
                      </a:endParaRPr>
                    </a:p>
                  </a:txBody>
                  <a:tcPr>
                    <a:solidFill>
                      <a:schemeClr val="bg1">
                        <a:lumMod val="95000"/>
                      </a:schemeClr>
                    </a:solidFill>
                  </a:tcPr>
                </a:tc>
                <a:tc hMerge="1">
                  <a:txBody>
                    <a:bodyPr/>
                    <a:lstStyle/>
                    <a:p>
                      <a:endParaRPr lang="en-US" sz="1200" dirty="0">
                        <a:solidFill>
                          <a:schemeClr val="accent4"/>
                        </a:solidFill>
                      </a:endParaRPr>
                    </a:p>
                  </a:txBody>
                  <a:tcPr>
                    <a:solidFill>
                      <a:schemeClr val="bg1">
                        <a:lumMod val="95000"/>
                      </a:schemeClr>
                    </a:solidFill>
                  </a:tcPr>
                </a:tc>
                <a:tc hMerge="1">
                  <a:txBody>
                    <a:bodyPr/>
                    <a:lstStyle/>
                    <a:p>
                      <a:endParaRPr lang="en-US" sz="1200" dirty="0">
                        <a:solidFill>
                          <a:schemeClr val="accent4"/>
                        </a:solidFill>
                      </a:endParaRPr>
                    </a:p>
                  </a:txBody>
                  <a:tcPr>
                    <a:solidFill>
                      <a:schemeClr val="bg1">
                        <a:lumMod val="95000"/>
                      </a:schemeClr>
                    </a:solidFill>
                  </a:tcPr>
                </a:tc>
                <a:extLst>
                  <a:ext uri="{0D108BD9-81ED-4DB2-BD59-A6C34878D82A}">
                    <a16:rowId xmlns:a16="http://schemas.microsoft.com/office/drawing/2014/main" val="2333405363"/>
                  </a:ext>
                </a:extLst>
              </a:tr>
            </a:tbl>
          </a:graphicData>
        </a:graphic>
      </p:graphicFrame>
    </p:spTree>
    <p:extLst>
      <p:ext uri="{BB962C8B-B14F-4D97-AF65-F5344CB8AC3E}">
        <p14:creationId xmlns:p14="http://schemas.microsoft.com/office/powerpoint/2010/main" val="427191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FDD974-FCFB-4554-5B27-0D2EC9961C71}"/>
              </a:ext>
            </a:extLst>
          </p:cNvPr>
          <p:cNvSpPr>
            <a:spLocks noGrp="1"/>
          </p:cNvSpPr>
          <p:nvPr>
            <p:ph type="body" sz="quarter" idx="13"/>
          </p:nvPr>
        </p:nvSpPr>
        <p:spPr/>
        <p:txBody>
          <a:bodyPr/>
          <a:lstStyle/>
          <a:p>
            <a:endParaRPr lang="en-US" dirty="0"/>
          </a:p>
          <a:p>
            <a:pPr algn="ctr"/>
            <a:r>
              <a:rPr lang="en-US" sz="6000" dirty="0"/>
              <a:t>Q&amp;A</a:t>
            </a:r>
          </a:p>
          <a:p>
            <a:endParaRPr lang="en-US" dirty="0"/>
          </a:p>
        </p:txBody>
      </p:sp>
      <p:sp>
        <p:nvSpPr>
          <p:cNvPr id="3" name="Footer Placeholder 2">
            <a:extLst>
              <a:ext uri="{FF2B5EF4-FFF2-40B4-BE49-F238E27FC236}">
                <a16:creationId xmlns:a16="http://schemas.microsoft.com/office/drawing/2014/main" id="{55E15B39-8CE5-2909-A81F-BE644F49D54D}"/>
              </a:ext>
            </a:extLst>
          </p:cNvPr>
          <p:cNvSpPr>
            <a:spLocks noGrp="1"/>
          </p:cNvSpPr>
          <p:nvPr>
            <p:ph type="ftr" sz="quarter" idx="17"/>
          </p:nvPr>
        </p:nvSpPr>
        <p:spPr/>
        <p:txBody>
          <a:bodyPr/>
          <a:lstStyle/>
          <a:p>
            <a:endParaRPr lang="en-US" dirty="0"/>
          </a:p>
        </p:txBody>
      </p:sp>
      <p:sp>
        <p:nvSpPr>
          <p:cNvPr id="4" name="Date Placeholder 3">
            <a:extLst>
              <a:ext uri="{FF2B5EF4-FFF2-40B4-BE49-F238E27FC236}">
                <a16:creationId xmlns:a16="http://schemas.microsoft.com/office/drawing/2014/main" id="{47BC1642-1DAA-8E7E-49FE-E8685F95444C}"/>
              </a:ext>
            </a:extLst>
          </p:cNvPr>
          <p:cNvSpPr>
            <a:spLocks noGrp="1"/>
          </p:cNvSpPr>
          <p:nvPr>
            <p:ph type="dt" sz="half" idx="16"/>
          </p:nvPr>
        </p:nvSpPr>
        <p:spPr/>
        <p:txBody>
          <a:bodyPr/>
          <a:lstStyle/>
          <a:p>
            <a:fld id="{B454D1B2-AE56-4C68-A477-29CA96AF9ECE}" type="datetime4">
              <a:rPr lang="en-US" smtClean="0"/>
              <a:pPr/>
              <a:t>September 8, 2025</a:t>
            </a:fld>
            <a:endParaRPr lang="en-US" dirty="0"/>
          </a:p>
        </p:txBody>
      </p:sp>
      <p:sp>
        <p:nvSpPr>
          <p:cNvPr id="5" name="Slide Number Placeholder 4">
            <a:extLst>
              <a:ext uri="{FF2B5EF4-FFF2-40B4-BE49-F238E27FC236}">
                <a16:creationId xmlns:a16="http://schemas.microsoft.com/office/drawing/2014/main" id="{132B425B-1FDC-C254-4C58-FD11C0F075CD}"/>
              </a:ext>
            </a:extLst>
          </p:cNvPr>
          <p:cNvSpPr>
            <a:spLocks noGrp="1"/>
          </p:cNvSpPr>
          <p:nvPr>
            <p:ph type="sldNum" sz="quarter" idx="15"/>
          </p:nvPr>
        </p:nvSpPr>
        <p:spPr/>
        <p:txBody>
          <a:bodyPr/>
          <a:lstStyle/>
          <a:p>
            <a:fld id="{23AA811B-2EBD-4900-905E-5BE206449611}" type="slidenum">
              <a:rPr lang="en-US" smtClean="0"/>
              <a:pPr/>
              <a:t>11</a:t>
            </a:fld>
            <a:endParaRPr lang="en-US" dirty="0"/>
          </a:p>
        </p:txBody>
      </p:sp>
    </p:spTree>
    <p:extLst>
      <p:ext uri="{BB962C8B-B14F-4D97-AF65-F5344CB8AC3E}">
        <p14:creationId xmlns:p14="http://schemas.microsoft.com/office/powerpoint/2010/main" val="79352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4F6B5A-EA83-41B2-6DCE-D8C6C5F0E827}"/>
              </a:ext>
            </a:extLst>
          </p:cNvPr>
          <p:cNvSpPr>
            <a:spLocks noGrp="1"/>
          </p:cNvSpPr>
          <p:nvPr>
            <p:ph type="ftr" sz="quarter" idx="3"/>
          </p:nvPr>
        </p:nvSpPr>
        <p:spPr/>
        <p:txBody>
          <a:bodyPr/>
          <a:lstStyle/>
          <a:p>
            <a:endParaRPr lang="en-US" dirty="0"/>
          </a:p>
        </p:txBody>
      </p:sp>
      <p:sp>
        <p:nvSpPr>
          <p:cNvPr id="3" name="Title 2">
            <a:extLst>
              <a:ext uri="{FF2B5EF4-FFF2-40B4-BE49-F238E27FC236}">
                <a16:creationId xmlns:a16="http://schemas.microsoft.com/office/drawing/2014/main" id="{2A451AE0-7C93-FA0A-11D8-B028D9DC9979}"/>
              </a:ext>
            </a:extLst>
          </p:cNvPr>
          <p:cNvSpPr>
            <a:spLocks noGrp="1"/>
          </p:cNvSpPr>
          <p:nvPr>
            <p:ph type="ctrTitle"/>
          </p:nvPr>
        </p:nvSpPr>
        <p:spPr/>
        <p:txBody>
          <a:bodyPr/>
          <a:lstStyle/>
          <a:p>
            <a:r>
              <a:rPr lang="en-US" dirty="0"/>
              <a:t>Thank You</a:t>
            </a:r>
          </a:p>
        </p:txBody>
      </p:sp>
      <p:sp>
        <p:nvSpPr>
          <p:cNvPr id="4" name="Date Placeholder 3">
            <a:extLst>
              <a:ext uri="{FF2B5EF4-FFF2-40B4-BE49-F238E27FC236}">
                <a16:creationId xmlns:a16="http://schemas.microsoft.com/office/drawing/2014/main" id="{7F3446B8-071A-6D7E-2AE4-5B46755E82B3}"/>
              </a:ext>
            </a:extLst>
          </p:cNvPr>
          <p:cNvSpPr>
            <a:spLocks noGrp="1"/>
          </p:cNvSpPr>
          <p:nvPr>
            <p:ph type="dt" sz="half" idx="17"/>
          </p:nvPr>
        </p:nvSpPr>
        <p:spPr/>
        <p:txBody>
          <a:bodyPr/>
          <a:lstStyle/>
          <a:p>
            <a:fld id="{B454D1B2-AE56-4C68-A477-29CA96AF9ECE}" type="datetime4">
              <a:rPr lang="en-US" smtClean="0"/>
              <a:pPr/>
              <a:t>September 8, 2025</a:t>
            </a:fld>
            <a:endParaRPr lang="en-US" dirty="0"/>
          </a:p>
        </p:txBody>
      </p:sp>
      <p:sp>
        <p:nvSpPr>
          <p:cNvPr id="5" name="Slide Number Placeholder 4">
            <a:extLst>
              <a:ext uri="{FF2B5EF4-FFF2-40B4-BE49-F238E27FC236}">
                <a16:creationId xmlns:a16="http://schemas.microsoft.com/office/drawing/2014/main" id="{377C5186-757D-244C-4F51-5F1A1E7025EA}"/>
              </a:ext>
            </a:extLst>
          </p:cNvPr>
          <p:cNvSpPr>
            <a:spLocks noGrp="1"/>
          </p:cNvSpPr>
          <p:nvPr>
            <p:ph type="sldNum" sz="quarter" idx="16"/>
          </p:nvPr>
        </p:nvSpPr>
        <p:spPr/>
        <p:txBody>
          <a:bodyPr/>
          <a:lstStyle/>
          <a:p>
            <a:fld id="{23AA811B-2EBD-4900-905E-5BE206449611}" type="slidenum">
              <a:rPr lang="en-US" smtClean="0"/>
              <a:pPr/>
              <a:t>12</a:t>
            </a:fld>
            <a:endParaRPr lang="en-US" dirty="0"/>
          </a:p>
        </p:txBody>
      </p:sp>
    </p:spTree>
    <p:extLst>
      <p:ext uri="{BB962C8B-B14F-4D97-AF65-F5344CB8AC3E}">
        <p14:creationId xmlns:p14="http://schemas.microsoft.com/office/powerpoint/2010/main" val="181411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1EE42F-44A5-434B-AE14-0570AE766BA5}"/>
              </a:ext>
            </a:extLst>
          </p:cNvPr>
          <p:cNvSpPr>
            <a:spLocks noGrp="1"/>
          </p:cNvSpPr>
          <p:nvPr>
            <p:ph type="ftr" sz="quarter" idx="10"/>
          </p:nvPr>
        </p:nvSpPr>
        <p:spPr/>
        <p:txBody>
          <a:bodyPr/>
          <a:lstStyle/>
          <a:p>
            <a:endParaRPr lang="en-US" dirty="0"/>
          </a:p>
        </p:txBody>
      </p:sp>
      <p:sp>
        <p:nvSpPr>
          <p:cNvPr id="3" name="Date Placeholder 2">
            <a:extLst>
              <a:ext uri="{FF2B5EF4-FFF2-40B4-BE49-F238E27FC236}">
                <a16:creationId xmlns:a16="http://schemas.microsoft.com/office/drawing/2014/main" id="{9A90C75D-0B56-E503-6F1D-C2370BF0505E}"/>
              </a:ext>
            </a:extLst>
          </p:cNvPr>
          <p:cNvSpPr>
            <a:spLocks noGrp="1"/>
          </p:cNvSpPr>
          <p:nvPr>
            <p:ph type="dt" sz="half" idx="11"/>
          </p:nvPr>
        </p:nvSpPr>
        <p:spPr/>
        <p:txBody>
          <a:bodyPr/>
          <a:lstStyle/>
          <a:p>
            <a:fld id="{B454D1B2-AE56-4C68-A477-29CA96AF9ECE}" type="datetime4">
              <a:rPr lang="en-US" smtClean="0"/>
              <a:t>September 8, 2025</a:t>
            </a:fld>
            <a:endParaRPr lang="en-US" dirty="0"/>
          </a:p>
        </p:txBody>
      </p:sp>
      <p:sp>
        <p:nvSpPr>
          <p:cNvPr id="4" name="Slide Number Placeholder 3">
            <a:extLst>
              <a:ext uri="{FF2B5EF4-FFF2-40B4-BE49-F238E27FC236}">
                <a16:creationId xmlns:a16="http://schemas.microsoft.com/office/drawing/2014/main" id="{7A775EAE-C5B4-4CA9-B7F3-D3EC30A554C7}"/>
              </a:ext>
            </a:extLst>
          </p:cNvPr>
          <p:cNvSpPr>
            <a:spLocks noGrp="1"/>
          </p:cNvSpPr>
          <p:nvPr>
            <p:ph type="sldNum" sz="quarter" idx="12"/>
          </p:nvPr>
        </p:nvSpPr>
        <p:spPr/>
        <p:txBody>
          <a:bodyPr/>
          <a:lstStyle/>
          <a:p>
            <a:fld id="{23AA811B-2EBD-4900-905E-5BE206449611}" type="slidenum">
              <a:rPr lang="en-US" smtClean="0"/>
              <a:pPr/>
              <a:t>13</a:t>
            </a:fld>
            <a:endParaRPr lang="en-US" dirty="0"/>
          </a:p>
        </p:txBody>
      </p:sp>
      <p:sp>
        <p:nvSpPr>
          <p:cNvPr id="7" name="Rectangle 6">
            <a:extLst>
              <a:ext uri="{FF2B5EF4-FFF2-40B4-BE49-F238E27FC236}">
                <a16:creationId xmlns:a16="http://schemas.microsoft.com/office/drawing/2014/main" id="{B84DB74A-9A0D-71B0-CED3-E8255C8F3D9B}"/>
              </a:ext>
            </a:extLst>
          </p:cNvPr>
          <p:cNvSpPr/>
          <p:nvPr>
            <p:custDataLst>
              <p:tags r:id="rId2"/>
            </p:custDataLst>
          </p:nvPr>
        </p:nvSpPr>
        <p:spPr>
          <a:xfrm>
            <a:off x="3112851" y="1000897"/>
            <a:ext cx="8486226" cy="3855308"/>
          </a:xfrm>
          <a:prstGeom prst="rect">
            <a:avLst/>
          </a:prstGeom>
          <a:noFill/>
          <a:ln>
            <a:solidFill>
              <a:srgbClr val="FFFFFF"/>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4000" b="1" noProof="0" dirty="0">
                <a:solidFill>
                  <a:srgbClr val="000000"/>
                </a:solidFill>
              </a:rPr>
              <a:t>Survey  Please scan the QR code to answer a brief survey.</a:t>
            </a:r>
          </a:p>
        </p:txBody>
      </p:sp>
      <p:sp>
        <p:nvSpPr>
          <p:cNvPr id="8" name="Rectangle 7">
            <a:extLst>
              <a:ext uri="{FF2B5EF4-FFF2-40B4-BE49-F238E27FC236}">
                <a16:creationId xmlns:a16="http://schemas.microsoft.com/office/drawing/2014/main" id="{CDEF0915-EC5D-FC25-AFF5-A1C9708FE80F}"/>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noProof="0" dirty="0">
                <a:solidFill>
                  <a:srgbClr val="FFFFFF"/>
                </a:solidFill>
              </a:rPr>
              <a:t>The </a:t>
            </a:r>
            <a:r>
              <a:rPr lang="en-US" sz="2600" noProof="0" dirty="0" err="1">
                <a:solidFill>
                  <a:srgbClr val="FFFFFF"/>
                </a:solidFill>
                <a:hlinkClick r:id="rId6">
                  <a:extLst>
                    <a:ext uri="{A12FA001-AC4F-418D-AE19-62706E023703}">
                      <ahyp:hlinkClr xmlns:ahyp="http://schemas.microsoft.com/office/drawing/2018/hyperlinkcolor" val="tx"/>
                    </a:ext>
                  </a:extLst>
                </a:hlinkClick>
              </a:rPr>
              <a:t>Slido</a:t>
            </a:r>
            <a:r>
              <a:rPr lang="en-US" sz="2600" noProof="0" dirty="0">
                <a:solidFill>
                  <a:srgbClr val="FFFFFF"/>
                </a:solidFill>
                <a:hlinkClick r:id="rId6">
                  <a:extLst>
                    <a:ext uri="{A12FA001-AC4F-418D-AE19-62706E023703}">
                      <ahyp:hlinkClr xmlns:ahyp="http://schemas.microsoft.com/office/drawing/2018/hyperlinkcolor" val="tx"/>
                    </a:ext>
                  </a:extLst>
                </a:hlinkClick>
              </a:rPr>
              <a:t> app</a:t>
            </a:r>
            <a:r>
              <a:rPr lang="en-US" sz="2600" noProof="0" dirty="0">
                <a:solidFill>
                  <a:srgbClr val="FFFFFF"/>
                </a:solidFill>
              </a:rPr>
              <a:t> must be installed on every computer you’re presenting from</a:t>
            </a:r>
          </a:p>
        </p:txBody>
      </p:sp>
      <p:pic>
        <p:nvPicPr>
          <p:cNvPr id="10" name="Graphic 9">
            <a:extLst>
              <a:ext uri="{FF2B5EF4-FFF2-40B4-BE49-F238E27FC236}">
                <a16:creationId xmlns:a16="http://schemas.microsoft.com/office/drawing/2014/main" id="{00475EDF-78CA-1F9C-B2DA-634CDB53115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96462" y="6190785"/>
            <a:ext cx="296462" cy="296462"/>
          </a:xfrm>
          <a:prstGeom prst="rect">
            <a:avLst/>
          </a:prstGeom>
        </p:spPr>
      </p:pic>
      <p:sp>
        <p:nvSpPr>
          <p:cNvPr id="11" name="Trapezoid 10">
            <a:extLst>
              <a:ext uri="{FF2B5EF4-FFF2-40B4-BE49-F238E27FC236}">
                <a16:creationId xmlns:a16="http://schemas.microsoft.com/office/drawing/2014/main" id="{20DA535D-335E-FC50-A8DB-C1B4B6EB2513}"/>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ormAutofit fontScale="70000" lnSpcReduction="20000"/>
          </a:bodyPr>
          <a:lstStyle/>
          <a:p>
            <a:pPr algn="ctr"/>
            <a:r>
              <a:rPr lang="en-US" sz="2600" b="1" noProof="0">
                <a:solidFill>
                  <a:srgbClr val="198038"/>
                </a:solidFill>
              </a:rPr>
              <a:t>Do not edit
</a:t>
            </a:r>
            <a:r>
              <a:rPr lang="en-US" sz="2200" noProof="0">
                <a:solidFill>
                  <a:srgbClr val="198038"/>
                </a:solidFill>
                <a:hlinkClick r:id="rId9">
                  <a:extLst>
                    <a:ext uri="{A12FA001-AC4F-418D-AE19-62706E023703}">
                      <ahyp:hlinkClr xmlns:ahyp="http://schemas.microsoft.com/office/drawing/2018/hyperlinkcolor" val="tx"/>
                    </a:ext>
                  </a:extLst>
                </a:hlinkClick>
              </a:rPr>
              <a:t>How to change the design</a:t>
            </a:r>
            <a:endParaRPr lang="en-US" sz="2200" noProof="0" dirty="0" err="1">
              <a:solidFill>
                <a:srgbClr val="198038"/>
              </a:solidFill>
            </a:endParaRPr>
          </a:p>
        </p:txBody>
      </p:sp>
      <p:pic>
        <p:nvPicPr>
          <p:cNvPr id="13" name="Graphic 12">
            <a:extLst>
              <a:ext uri="{FF2B5EF4-FFF2-40B4-BE49-F238E27FC236}">
                <a16:creationId xmlns:a16="http://schemas.microsoft.com/office/drawing/2014/main" id="{79A76BCD-ED41-386D-AD05-17DA00DA2168}"/>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746748" y="6153727"/>
            <a:ext cx="1111733" cy="370578"/>
          </a:xfrm>
          <a:prstGeom prst="rect">
            <a:avLst/>
          </a:prstGeom>
        </p:spPr>
      </p:pic>
      <p:pic>
        <p:nvPicPr>
          <p:cNvPr id="9" name="Graphic 8">
            <a:extLst>
              <a:ext uri="{FF2B5EF4-FFF2-40B4-BE49-F238E27FC236}">
                <a16:creationId xmlns:a16="http://schemas.microsoft.com/office/drawing/2014/main" id="{536F9B9F-CBF8-0866-B4EC-DC997393075D}"/>
              </a:ext>
            </a:extLst>
          </p:cNvPr>
          <p:cNvPicPr>
            <a:picLocks/>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444693" y="1742703"/>
            <a:ext cx="2371696" cy="2371696"/>
          </a:xfrm>
          <a:prstGeom prst="rect">
            <a:avLst/>
          </a:prstGeom>
        </p:spPr>
      </p:pic>
    </p:spTree>
    <p:custDataLst>
      <p:tags r:id="rId1"/>
    </p:custDataLst>
    <p:extLst>
      <p:ext uri="{BB962C8B-B14F-4D97-AF65-F5344CB8AC3E}">
        <p14:creationId xmlns:p14="http://schemas.microsoft.com/office/powerpoint/2010/main" val="17063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7"/>
                                        </p:tgtEl>
                                      </p:cBhvr>
                                    </p:animEffect>
                                    <p:animScale>
                                      <p:cBhvr>
                                        <p:cTn id="7" dur="2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7"/>
                                        </p:tgtEl>
                                      </p:cBhvr>
                                    </p:animEffect>
                                    <p:animScale>
                                      <p:cBhvr>
                                        <p:cTn id="12" dur="2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7"/>
                                        </p:tgtEl>
                                      </p:cBhvr>
                                    </p:animEffect>
                                    <p:animScale>
                                      <p:cBhvr>
                                        <p:cTn id="17" dur="25" autoRev="1" fill="hold"/>
                                        <p:tgtEl>
                                          <p:spTgt spid="7"/>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7"/>
                                        </p:tgtEl>
                                      </p:cBhvr>
                                    </p:animEffect>
                                    <p:animScale>
                                      <p:cBhvr>
                                        <p:cTn id="22" dur="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43D4-16E9-F265-FE1E-93EFBE660D64}"/>
              </a:ext>
            </a:extLst>
          </p:cNvPr>
          <p:cNvSpPr>
            <a:spLocks noGrp="1"/>
          </p:cNvSpPr>
          <p:nvPr>
            <p:ph type="title"/>
          </p:nvPr>
        </p:nvSpPr>
        <p:spPr/>
        <p:txBody>
          <a:bodyPr/>
          <a:lstStyle/>
          <a:p>
            <a:r>
              <a:rPr lang="en-US" dirty="0"/>
              <a:t>2026 prescription drug benefits under the MPO</a:t>
            </a:r>
          </a:p>
        </p:txBody>
      </p:sp>
      <p:sp>
        <p:nvSpPr>
          <p:cNvPr id="4" name="Content Placeholder 3">
            <a:extLst>
              <a:ext uri="{FF2B5EF4-FFF2-40B4-BE49-F238E27FC236}">
                <a16:creationId xmlns:a16="http://schemas.microsoft.com/office/drawing/2014/main" id="{44C7ABCF-4239-4680-386A-CFC0E66417E4}"/>
              </a:ext>
            </a:extLst>
          </p:cNvPr>
          <p:cNvSpPr>
            <a:spLocks noGrp="1"/>
          </p:cNvSpPr>
          <p:nvPr>
            <p:ph idx="1"/>
          </p:nvPr>
        </p:nvSpPr>
        <p:spPr>
          <a:xfrm>
            <a:off x="359999" y="1164979"/>
            <a:ext cx="11468463" cy="4042800"/>
          </a:xfrm>
        </p:spPr>
        <p:txBody>
          <a:bodyPr/>
          <a:lstStyle/>
          <a:p>
            <a:r>
              <a:rPr lang="en-US" b="1" dirty="0"/>
              <a:t>What’s happening?</a:t>
            </a:r>
          </a:p>
          <a:p>
            <a:pPr lvl="1"/>
            <a:r>
              <a:rPr lang="en-US" sz="1200" dirty="0"/>
              <a:t>Effective January 1, 2026, ExxonMobil will continue to enroll its Medicare-eligible retirees into a client-sponsored Medicare Part D prescription drug plan provided by Express Scripts®.</a:t>
            </a:r>
          </a:p>
          <a:p>
            <a:pPr lvl="1" fontAlgn="auto">
              <a:defRPr/>
            </a:pPr>
            <a:r>
              <a:rPr lang="en-US" sz="1200" dirty="0"/>
              <a:t>A group-sponsored Medicare Part D plan is a prescription drug plan that is approved by the Centers for Medicare &amp; Medicaid Services (CMS) and sponsored by a retiree group or a former employer/union. These types of plans limit enrollment to qualified members of the employer sponsor.</a:t>
            </a:r>
          </a:p>
          <a:p>
            <a:pPr lvl="1" fontAlgn="auto">
              <a:defRPr/>
            </a:pPr>
            <a:r>
              <a:rPr lang="en-US" sz="1200" dirty="0"/>
              <a:t>These benefits will continue to be referred to as: </a:t>
            </a:r>
            <a:r>
              <a:rPr lang="en-US" sz="1200" b="1" dirty="0"/>
              <a:t>Express Scripts Medicare (PDP) for MPO.</a:t>
            </a:r>
          </a:p>
          <a:p>
            <a:pPr lvl="1" fontAlgn="auto">
              <a:defRPr/>
            </a:pPr>
            <a:endParaRPr lang="en-US" sz="1200" b="1" dirty="0"/>
          </a:p>
          <a:p>
            <a:pPr>
              <a:defRPr/>
            </a:pPr>
            <a:r>
              <a:rPr lang="en-US" b="1" dirty="0"/>
              <a:t>Important Notes</a:t>
            </a:r>
          </a:p>
          <a:p>
            <a:pPr lvl="1"/>
            <a:r>
              <a:rPr lang="en-US" sz="1200" dirty="0"/>
              <a:t>If you or a dependent are currently enrolled in ExxonMobil’s prescription drug coverage and are Medicare eligible, you will continue to be enrolled in Express Scripts Medicare effective 1/1/2026.</a:t>
            </a:r>
          </a:p>
          <a:p>
            <a:pPr lvl="1"/>
            <a:r>
              <a:rPr lang="en-US" sz="1200" b="1" dirty="0"/>
              <a:t>There will be no changes to the deductible or coinsurance  for 2026</a:t>
            </a:r>
            <a:r>
              <a:rPr lang="en-US" sz="1200" dirty="0"/>
              <a:t>.</a:t>
            </a:r>
          </a:p>
          <a:p>
            <a:pPr lvl="1"/>
            <a:r>
              <a:rPr lang="en-US" sz="1200" b="1" dirty="0"/>
              <a:t>If you choose to opt out of the ExxonMobil prescription drug benefits, you will also be disenrolled from the MPO as a whole. Once you leave the MPO, </a:t>
            </a:r>
            <a:r>
              <a:rPr lang="en-US" sz="1200" b="1" dirty="0">
                <a:solidFill>
                  <a:schemeClr val="accent5"/>
                </a:solidFill>
              </a:rPr>
              <a:t>you and your dependents will not be able to re-enroll in the future</a:t>
            </a:r>
            <a:r>
              <a:rPr lang="en-US" sz="1200" dirty="0">
                <a:solidFill>
                  <a:schemeClr val="accent5"/>
                </a:solidFill>
              </a:rPr>
              <a:t>.</a:t>
            </a:r>
          </a:p>
          <a:p>
            <a:pPr lvl="1"/>
            <a:r>
              <a:rPr lang="en-US" sz="1200" dirty="0"/>
              <a:t>Members who fail to meet Medicare’s enrollment timing requirements will be subject to the Medicare Part D Late Enrollment Penalty (LEP), which will be directly billed to participants for which this penalty applies.</a:t>
            </a:r>
          </a:p>
          <a:p>
            <a:pPr lvl="1"/>
            <a:r>
              <a:rPr lang="en-US" sz="1200" dirty="0"/>
              <a:t>Medicare Part D Income-Related Adjustment Amount (IRMAA) - Members who have an income over $105,000 per year as an individual or over $210,000 as a couple filing jointly may need to pay a Part D IRMAA for this benefit. If IRMAA applies to you, the amount will be automatically withdrawn from your Social Security check, just like it is done for Part B</a:t>
            </a:r>
            <a:r>
              <a:rPr lang="en-US" sz="1200" dirty="0">
                <a:latin typeface="CVS Health Sans" panose="020B0504020202020204" pitchFamily="34" charset="0"/>
              </a:rPr>
              <a:t>.</a:t>
            </a:r>
          </a:p>
          <a:p>
            <a:pPr lvl="1"/>
            <a:endParaRPr lang="en-US" dirty="0"/>
          </a:p>
        </p:txBody>
      </p:sp>
      <p:sp>
        <p:nvSpPr>
          <p:cNvPr id="6" name="Footer Placeholder 5">
            <a:extLst>
              <a:ext uri="{FF2B5EF4-FFF2-40B4-BE49-F238E27FC236}">
                <a16:creationId xmlns:a16="http://schemas.microsoft.com/office/drawing/2014/main" id="{D02DD7A7-56E0-6541-41F3-ADA9821866CE}"/>
              </a:ext>
            </a:extLst>
          </p:cNvPr>
          <p:cNvSpPr>
            <a:spLocks noGrp="1"/>
          </p:cNvSpPr>
          <p:nvPr>
            <p:ph type="ftr" sz="quarter" idx="21"/>
          </p:nvPr>
        </p:nvSpPr>
        <p:spPr/>
        <p:txBody>
          <a:bodyPr/>
          <a:lstStyle/>
          <a:p>
            <a:endParaRPr lang="en-US" dirty="0"/>
          </a:p>
        </p:txBody>
      </p:sp>
      <p:sp>
        <p:nvSpPr>
          <p:cNvPr id="7" name="Date Placeholder 6">
            <a:extLst>
              <a:ext uri="{FF2B5EF4-FFF2-40B4-BE49-F238E27FC236}">
                <a16:creationId xmlns:a16="http://schemas.microsoft.com/office/drawing/2014/main" id="{5B494470-48E1-D726-BE85-1EC3360E45CD}"/>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401A8C59-5451-3A92-7A0D-DCF9A5D65F02}"/>
              </a:ext>
            </a:extLst>
          </p:cNvPr>
          <p:cNvSpPr>
            <a:spLocks noGrp="1"/>
          </p:cNvSpPr>
          <p:nvPr>
            <p:ph type="sldNum" sz="quarter" idx="18"/>
          </p:nvPr>
        </p:nvSpPr>
        <p:spPr/>
        <p:txBody>
          <a:bodyPr/>
          <a:lstStyle/>
          <a:p>
            <a:fld id="{23AA811B-2EBD-4900-905E-5BE206449611}" type="slidenum">
              <a:rPr lang="en-US" smtClean="0"/>
              <a:pPr/>
              <a:t>2</a:t>
            </a:fld>
            <a:endParaRPr lang="en-US" dirty="0"/>
          </a:p>
        </p:txBody>
      </p:sp>
    </p:spTree>
    <p:extLst>
      <p:ext uri="{BB962C8B-B14F-4D97-AF65-F5344CB8AC3E}">
        <p14:creationId xmlns:p14="http://schemas.microsoft.com/office/powerpoint/2010/main" val="174153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EC9C-34C2-EFCA-ED7B-C1409588DCC9}"/>
              </a:ext>
            </a:extLst>
          </p:cNvPr>
          <p:cNvSpPr>
            <a:spLocks noGrp="1"/>
          </p:cNvSpPr>
          <p:nvPr>
            <p:ph type="title"/>
          </p:nvPr>
        </p:nvSpPr>
        <p:spPr/>
        <p:txBody>
          <a:bodyPr/>
          <a:lstStyle/>
          <a:p>
            <a:r>
              <a:rPr lang="en-US" dirty="0"/>
              <a:t>Annual change and new participant mailings</a:t>
            </a:r>
          </a:p>
        </p:txBody>
      </p:sp>
      <p:sp>
        <p:nvSpPr>
          <p:cNvPr id="4" name="Content Placeholder 3">
            <a:extLst>
              <a:ext uri="{FF2B5EF4-FFF2-40B4-BE49-F238E27FC236}">
                <a16:creationId xmlns:a16="http://schemas.microsoft.com/office/drawing/2014/main" id="{F05682ED-3E75-B80A-6D7D-63438C46DE23}"/>
              </a:ext>
            </a:extLst>
          </p:cNvPr>
          <p:cNvSpPr>
            <a:spLocks noGrp="1"/>
          </p:cNvSpPr>
          <p:nvPr>
            <p:ph idx="1"/>
          </p:nvPr>
        </p:nvSpPr>
        <p:spPr>
          <a:xfrm>
            <a:off x="360713" y="1407600"/>
            <a:ext cx="5504682" cy="4042800"/>
          </a:xfrm>
        </p:spPr>
        <p:txBody>
          <a:bodyPr/>
          <a:lstStyle/>
          <a:p>
            <a:r>
              <a:rPr lang="en-US" sz="1400" dirty="0"/>
              <a:t>Annual Notice of Change (ANOC) documents will be mailed </a:t>
            </a:r>
            <a:r>
              <a:rPr lang="en-US" sz="1400" dirty="0">
                <a:solidFill>
                  <a:schemeClr val="tx2"/>
                </a:solidFill>
              </a:rPr>
              <a:t>existing members in October.</a:t>
            </a:r>
            <a:br>
              <a:rPr lang="en-US" sz="1400" dirty="0"/>
            </a:br>
            <a:endParaRPr lang="en-US" sz="1400" dirty="0"/>
          </a:p>
          <a:p>
            <a:r>
              <a:rPr lang="en-US" sz="1400" dirty="0">
                <a:solidFill>
                  <a:schemeClr val="tx2"/>
                </a:solidFill>
              </a:rPr>
              <a:t>Existing members </a:t>
            </a:r>
            <a:r>
              <a:rPr lang="en-US" sz="1400" dirty="0"/>
              <a:t>do not need to do anything to re-enroll.</a:t>
            </a:r>
          </a:p>
          <a:p>
            <a:pPr marL="0" indent="0">
              <a:buNone/>
            </a:pPr>
            <a:endParaRPr lang="en-US" sz="1400" dirty="0"/>
          </a:p>
          <a:p>
            <a:r>
              <a:rPr lang="en-US" sz="1400" dirty="0">
                <a:solidFill>
                  <a:schemeClr val="tx2"/>
                </a:solidFill>
              </a:rPr>
              <a:t>Existing members </a:t>
            </a:r>
            <a:r>
              <a:rPr lang="en-US" sz="1400" dirty="0"/>
              <a:t>may continue using their current card. ExxonMobil.</a:t>
            </a:r>
          </a:p>
          <a:p>
            <a:pPr marL="0" indent="0">
              <a:buNone/>
            </a:pPr>
            <a:r>
              <a:rPr lang="en-US" sz="1400" dirty="0"/>
              <a:t> </a:t>
            </a:r>
          </a:p>
          <a:p>
            <a:r>
              <a:rPr lang="en-US" sz="1400" dirty="0"/>
              <a:t>If you choose to opt out of the ExxonMobil prescription drug benefits, you will also be disenrolled from the MPO as a whole. Once you leave the MPO, </a:t>
            </a:r>
            <a:r>
              <a:rPr lang="en-US" sz="1400" dirty="0">
                <a:solidFill>
                  <a:schemeClr val="accent5"/>
                </a:solidFill>
              </a:rPr>
              <a:t>you and your dependents will not be able to re-enroll in the future.</a:t>
            </a:r>
          </a:p>
          <a:p>
            <a:endParaRPr lang="en-US" dirty="0"/>
          </a:p>
        </p:txBody>
      </p:sp>
      <p:sp>
        <p:nvSpPr>
          <p:cNvPr id="5" name="Content Placeholder 4">
            <a:extLst>
              <a:ext uri="{FF2B5EF4-FFF2-40B4-BE49-F238E27FC236}">
                <a16:creationId xmlns:a16="http://schemas.microsoft.com/office/drawing/2014/main" id="{14A1E185-8B65-C461-6A63-DCF216449AEA}"/>
              </a:ext>
            </a:extLst>
          </p:cNvPr>
          <p:cNvSpPr>
            <a:spLocks noGrp="1"/>
          </p:cNvSpPr>
          <p:nvPr>
            <p:ph sz="half" idx="2"/>
          </p:nvPr>
        </p:nvSpPr>
        <p:spPr>
          <a:xfrm>
            <a:off x="6186489" y="1407600"/>
            <a:ext cx="5243511" cy="4042800"/>
          </a:xfrm>
        </p:spPr>
        <p:txBody>
          <a:bodyPr/>
          <a:lstStyle/>
          <a:p>
            <a:r>
              <a:rPr lang="en-US" sz="1400" dirty="0">
                <a:solidFill>
                  <a:schemeClr val="accent5"/>
                </a:solidFill>
              </a:rPr>
              <a:t>New members </a:t>
            </a:r>
            <a:r>
              <a:rPr lang="en-US" sz="1400" dirty="0"/>
              <a:t>will receive a Pre-Notification Letter. If you are a new member, you do not need to do anything . You will automatically be enrolled into the benefit.</a:t>
            </a:r>
          </a:p>
          <a:p>
            <a:pPr marL="0" indent="0">
              <a:buNone/>
            </a:pPr>
            <a:endParaRPr lang="en-US" sz="1400" dirty="0"/>
          </a:p>
          <a:p>
            <a:r>
              <a:rPr lang="en-US" sz="1400" dirty="0"/>
              <a:t>Within 10 days of new enrollment approval, new members will receive a Welcome Kit and Express Scripts ID card.</a:t>
            </a:r>
          </a:p>
          <a:p>
            <a:pPr marL="0" indent="0">
              <a:buNone/>
            </a:pPr>
            <a:endParaRPr lang="en-US" sz="1400" dirty="0"/>
          </a:p>
          <a:p>
            <a:r>
              <a:rPr lang="en-US" sz="1400" dirty="0"/>
              <a:t>For </a:t>
            </a:r>
            <a:r>
              <a:rPr lang="en-US" sz="1400" dirty="0">
                <a:solidFill>
                  <a:schemeClr val="accent5"/>
                </a:solidFill>
              </a:rPr>
              <a:t>new members</a:t>
            </a:r>
            <a:r>
              <a:rPr lang="en-US" sz="1400" dirty="0"/>
              <a:t>, prescription history from your current coverage, eligible prior authorization records, and medications currently on file (that have not expired and have refills available) will transfer to the Medicare Part D plan effective 1/1/2026.</a:t>
            </a:r>
          </a:p>
          <a:p>
            <a:pPr marL="0" indent="0">
              <a:buNone/>
            </a:pPr>
            <a:endParaRPr lang="en-US" sz="1400" dirty="0"/>
          </a:p>
          <a:p>
            <a:r>
              <a:rPr lang="en-US" sz="1400" dirty="0">
                <a:solidFill>
                  <a:schemeClr val="accent5"/>
                </a:solidFill>
              </a:rPr>
              <a:t>New members</a:t>
            </a:r>
            <a:r>
              <a:rPr lang="en-US" sz="1400" dirty="0"/>
              <a:t>, present your new ID card to the retail pharmacist after 1/1/2026, to ensure they submit your new information</a:t>
            </a:r>
            <a:r>
              <a:rPr lang="en-US" sz="1600" dirty="0"/>
              <a:t>.</a:t>
            </a:r>
          </a:p>
          <a:p>
            <a:endParaRPr lang="en-US" dirty="0"/>
          </a:p>
        </p:txBody>
      </p:sp>
      <p:sp>
        <p:nvSpPr>
          <p:cNvPr id="8" name="Date Placeholder 7">
            <a:extLst>
              <a:ext uri="{FF2B5EF4-FFF2-40B4-BE49-F238E27FC236}">
                <a16:creationId xmlns:a16="http://schemas.microsoft.com/office/drawing/2014/main" id="{BD5354EB-8B89-8F68-AC10-56F09B7FFB35}"/>
              </a:ext>
            </a:extLst>
          </p:cNvPr>
          <p:cNvSpPr>
            <a:spLocks noGrp="1"/>
          </p:cNvSpPr>
          <p:nvPr>
            <p:ph type="dt" sz="half" idx="20"/>
          </p:nvPr>
        </p:nvSpPr>
        <p:spPr/>
        <p:txBody>
          <a:bodyPr/>
          <a:lstStyle/>
          <a:p>
            <a:fld id="{B454D1B2-AE56-4C68-A477-29CA96AF9ECE}"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C600AB01-9966-EE3E-1A7A-7BEF7F86FACD}"/>
              </a:ext>
            </a:extLst>
          </p:cNvPr>
          <p:cNvSpPr>
            <a:spLocks noGrp="1"/>
          </p:cNvSpPr>
          <p:nvPr>
            <p:ph type="sldNum" sz="quarter" idx="18"/>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319957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6EA8-CD9F-ADF9-D6E3-21C14A0FB983}"/>
              </a:ext>
            </a:extLst>
          </p:cNvPr>
          <p:cNvSpPr>
            <a:spLocks noGrp="1"/>
          </p:cNvSpPr>
          <p:nvPr>
            <p:ph type="title"/>
          </p:nvPr>
        </p:nvSpPr>
        <p:spPr/>
        <p:txBody>
          <a:bodyPr/>
          <a:lstStyle/>
          <a:p>
            <a:r>
              <a:rPr lang="en-US" dirty="0"/>
              <a:t>Additional benefits of Medicare Plan?</a:t>
            </a:r>
          </a:p>
        </p:txBody>
      </p:sp>
      <p:sp>
        <p:nvSpPr>
          <p:cNvPr id="4" name="Content Placeholder 3">
            <a:extLst>
              <a:ext uri="{FF2B5EF4-FFF2-40B4-BE49-F238E27FC236}">
                <a16:creationId xmlns:a16="http://schemas.microsoft.com/office/drawing/2014/main" id="{C741B997-BE4D-CF28-8B7F-3B54F3CF00BD}"/>
              </a:ext>
            </a:extLst>
          </p:cNvPr>
          <p:cNvSpPr>
            <a:spLocks noGrp="1"/>
          </p:cNvSpPr>
          <p:nvPr>
            <p:ph idx="1"/>
          </p:nvPr>
        </p:nvSpPr>
        <p:spPr>
          <a:xfrm>
            <a:off x="359999" y="1407600"/>
            <a:ext cx="10915083" cy="4042800"/>
          </a:xfrm>
        </p:spPr>
        <p:txBody>
          <a:bodyPr/>
          <a:lstStyle/>
          <a:p>
            <a:r>
              <a:rPr lang="en-US" sz="1400" kern="1200" dirty="0">
                <a:solidFill>
                  <a:schemeClr val="tx1"/>
                </a:solidFill>
                <a:latin typeface="+mn-lt"/>
                <a:ea typeface="+mn-ea"/>
                <a:cs typeface="+mn-cs"/>
              </a:rPr>
              <a:t>Did you know that members who face financial hard times may be eligible for “Extra Help from Medicare? People with limited incomes may qualify for Extra Help to pay prescription drug costs.</a:t>
            </a:r>
            <a:br>
              <a:rPr lang="en-US" sz="1400" kern="1200" dirty="0">
                <a:solidFill>
                  <a:schemeClr val="tx1"/>
                </a:solidFill>
                <a:latin typeface="+mn-lt"/>
                <a:ea typeface="+mn-ea"/>
                <a:cs typeface="+mn-cs"/>
              </a:rPr>
            </a:br>
            <a:r>
              <a:rPr lang="en-US" sz="1400" kern="1200" dirty="0">
                <a:solidFill>
                  <a:schemeClr val="tx1"/>
                </a:solidFill>
                <a:latin typeface="+mn-lt"/>
                <a:ea typeface="+mn-ea"/>
                <a:cs typeface="+mn-cs"/>
              </a:rPr>
              <a:t>This added protection is not available for members in the Commercial ExxonMobil benefit</a:t>
            </a:r>
          </a:p>
          <a:p>
            <a:endParaRPr lang="en-US" dirty="0">
              <a:solidFill>
                <a:schemeClr val="tx1"/>
              </a:solidFill>
            </a:endParaRPr>
          </a:p>
          <a:p>
            <a:pPr marL="0" indent="0">
              <a:buNone/>
            </a:pPr>
            <a:endParaRPr lang="en-US" dirty="0">
              <a:solidFill>
                <a:schemeClr val="tx1"/>
              </a:solidFill>
            </a:endParaRPr>
          </a:p>
          <a:p>
            <a:r>
              <a:rPr lang="en-US" dirty="0">
                <a:solidFill>
                  <a:schemeClr val="tx1"/>
                </a:solidFill>
              </a:rPr>
              <a:t>You may be asking, “What makes Exxon MPO better than a plan I could buy on the open market?”</a:t>
            </a:r>
          </a:p>
          <a:p>
            <a:pPr marL="702900" lvl="2" indent="-342900">
              <a:buFont typeface="+mj-lt"/>
              <a:buAutoNum type="arabicPeriod"/>
            </a:pPr>
            <a:r>
              <a:rPr lang="en-US" dirty="0">
                <a:solidFill>
                  <a:schemeClr val="tx1"/>
                </a:solidFill>
              </a:rPr>
              <a:t>Exxon limits the available deductible to $300 per person where Medicare allows up to $615 per person.</a:t>
            </a:r>
          </a:p>
          <a:p>
            <a:pPr marL="702900" lvl="2" indent="-342900">
              <a:buFont typeface="+mj-lt"/>
              <a:buAutoNum type="arabicPeriod"/>
            </a:pPr>
            <a:r>
              <a:rPr lang="en-US" dirty="0">
                <a:solidFill>
                  <a:schemeClr val="tx1"/>
                </a:solidFill>
              </a:rPr>
              <a:t>Exxon limits the </a:t>
            </a:r>
            <a:r>
              <a:rPr lang="en-US" dirty="0" err="1">
                <a:solidFill>
                  <a:schemeClr val="tx1"/>
                </a:solidFill>
              </a:rPr>
              <a:t>out-of</a:t>
            </a:r>
            <a:r>
              <a:rPr lang="en-US" dirty="0">
                <a:solidFill>
                  <a:schemeClr val="tx1"/>
                </a:solidFill>
              </a:rPr>
              <a:t>–pocket cost of each medication by placing an upper limit on the cost of medications.</a:t>
            </a:r>
          </a:p>
          <a:p>
            <a:pPr marL="702900" lvl="2" indent="-342900">
              <a:buFont typeface="+mj-lt"/>
              <a:buAutoNum type="arabicPeriod"/>
            </a:pPr>
            <a:r>
              <a:rPr lang="en-US" dirty="0">
                <a:solidFill>
                  <a:schemeClr val="tx1"/>
                </a:solidFill>
              </a:rPr>
              <a:t>Exxon covers EVERY Part D Medication (most plans in the open market have a much more restrictive formulary) that limits member choices).</a:t>
            </a:r>
          </a:p>
          <a:p>
            <a:pPr marL="702900" lvl="2" indent="-342900">
              <a:buFont typeface="+mj-lt"/>
              <a:buAutoNum type="arabicPeriod"/>
            </a:pPr>
            <a:r>
              <a:rPr lang="en-US" dirty="0">
                <a:solidFill>
                  <a:schemeClr val="tx1"/>
                </a:solidFill>
              </a:rPr>
              <a:t>Exxon covers enhanced medications like Affordable Care Act (ACA) drugs and vaccines at $0 cost share – most plans in the open market do not cover ACA drugs.</a:t>
            </a:r>
          </a:p>
          <a:p>
            <a:pPr marL="702900" lvl="2" indent="-342900">
              <a:buFont typeface="+mj-lt"/>
              <a:buAutoNum type="arabicPeriod"/>
            </a:pPr>
            <a:r>
              <a:rPr lang="en-US" dirty="0">
                <a:solidFill>
                  <a:schemeClr val="tx1"/>
                </a:solidFill>
              </a:rPr>
              <a:t>Exxon includes ALL medications in the $2100 maximum out of pocket that CMS implemented for 2026. Plans in the open market only include Part D drugs in the $2100 cap.</a:t>
            </a:r>
          </a:p>
          <a:p>
            <a:pPr marL="702900" lvl="2" indent="-342900">
              <a:buFont typeface="+mj-lt"/>
              <a:buAutoNum type="arabicPeriod"/>
            </a:pPr>
            <a:endParaRPr lang="en-US" dirty="0">
              <a:solidFill>
                <a:schemeClr val="tx1"/>
              </a:solidFill>
            </a:endParaRPr>
          </a:p>
          <a:p>
            <a:pPr marL="702900" lvl="2" indent="-342900">
              <a:buFont typeface="+mj-lt"/>
              <a:buAutoNum type="arabicPeriod"/>
            </a:pPr>
            <a:endParaRPr lang="en-US" dirty="0">
              <a:solidFill>
                <a:schemeClr val="tx1"/>
              </a:solidFill>
            </a:endParaRPr>
          </a:p>
          <a:p>
            <a:pPr marL="702900" lvl="2" indent="-342900">
              <a:buFont typeface="+mj-lt"/>
              <a:buAutoNum type="arabicPeriod"/>
            </a:pPr>
            <a:endParaRPr lang="en-US" dirty="0">
              <a:solidFill>
                <a:schemeClr val="tx1"/>
              </a:solidFill>
            </a:endParaRPr>
          </a:p>
          <a:p>
            <a:pPr marL="702900" lvl="2" indent="-342900">
              <a:buFont typeface="+mj-lt"/>
              <a:buAutoNum type="arabicPeriod"/>
            </a:pPr>
            <a:endParaRPr lang="en-US" dirty="0"/>
          </a:p>
        </p:txBody>
      </p:sp>
      <p:sp>
        <p:nvSpPr>
          <p:cNvPr id="7" name="Date Placeholder 6">
            <a:extLst>
              <a:ext uri="{FF2B5EF4-FFF2-40B4-BE49-F238E27FC236}">
                <a16:creationId xmlns:a16="http://schemas.microsoft.com/office/drawing/2014/main" id="{EE4DC137-BF6C-97DD-5BB1-A300F77CD252}"/>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55548FBB-9F73-9BC4-502D-6BD88BD60830}"/>
              </a:ext>
            </a:extLst>
          </p:cNvPr>
          <p:cNvSpPr>
            <a:spLocks noGrp="1"/>
          </p:cNvSpPr>
          <p:nvPr>
            <p:ph type="sldNum" sz="quarter" idx="18"/>
          </p:nvPr>
        </p:nvSpPr>
        <p:spPr/>
        <p:txBody>
          <a:bodyPr/>
          <a:lstStyle/>
          <a:p>
            <a:fld id="{23AA811B-2EBD-4900-905E-5BE206449611}" type="slidenum">
              <a:rPr lang="en-US" smtClean="0"/>
              <a:pPr/>
              <a:t>4</a:t>
            </a:fld>
            <a:endParaRPr lang="en-US" dirty="0"/>
          </a:p>
        </p:txBody>
      </p:sp>
    </p:spTree>
    <p:extLst>
      <p:ext uri="{BB962C8B-B14F-4D97-AF65-F5344CB8AC3E}">
        <p14:creationId xmlns:p14="http://schemas.microsoft.com/office/powerpoint/2010/main" val="127166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021C-BB7B-87C3-C2B1-6CB687AA342B}"/>
              </a:ext>
            </a:extLst>
          </p:cNvPr>
          <p:cNvSpPr>
            <a:spLocks noGrp="1"/>
          </p:cNvSpPr>
          <p:nvPr>
            <p:ph type="title"/>
          </p:nvPr>
        </p:nvSpPr>
        <p:spPr/>
        <p:txBody>
          <a:bodyPr/>
          <a:lstStyle/>
          <a:p>
            <a:r>
              <a:rPr lang="en-US" dirty="0"/>
              <a:t>Where can I fill my prescriptions?</a:t>
            </a:r>
          </a:p>
        </p:txBody>
      </p:sp>
      <p:sp>
        <p:nvSpPr>
          <p:cNvPr id="3" name="Text Placeholder 2">
            <a:extLst>
              <a:ext uri="{FF2B5EF4-FFF2-40B4-BE49-F238E27FC236}">
                <a16:creationId xmlns:a16="http://schemas.microsoft.com/office/drawing/2014/main" id="{D94B59B5-BDF8-F32E-7BAE-0312B1CE43CC}"/>
              </a:ext>
            </a:extLst>
          </p:cNvPr>
          <p:cNvSpPr>
            <a:spLocks noGrp="1"/>
          </p:cNvSpPr>
          <p:nvPr>
            <p:ph type="body" sz="quarter" idx="19"/>
          </p:nvPr>
        </p:nvSpPr>
        <p:spPr/>
        <p:txBody>
          <a:bodyPr/>
          <a:lstStyle/>
          <a:p>
            <a:r>
              <a:rPr lang="en-US" dirty="0"/>
              <a:t>You have a choice on where you can fill your prescriptions</a:t>
            </a:r>
          </a:p>
        </p:txBody>
      </p:sp>
      <p:sp>
        <p:nvSpPr>
          <p:cNvPr id="4" name="Content Placeholder 3">
            <a:extLst>
              <a:ext uri="{FF2B5EF4-FFF2-40B4-BE49-F238E27FC236}">
                <a16:creationId xmlns:a16="http://schemas.microsoft.com/office/drawing/2014/main" id="{D8DE2F55-51FA-4AA2-A419-ED21BC046EB7}"/>
              </a:ext>
            </a:extLst>
          </p:cNvPr>
          <p:cNvSpPr>
            <a:spLocks noGrp="1"/>
          </p:cNvSpPr>
          <p:nvPr>
            <p:ph idx="1"/>
          </p:nvPr>
        </p:nvSpPr>
        <p:spPr/>
        <p:txBody>
          <a:bodyPr/>
          <a:lstStyle/>
          <a:p>
            <a:pPr lvl="1"/>
            <a:r>
              <a:rPr lang="en-US" sz="1400" dirty="0"/>
              <a:t>You can fill your prescriptions up to a 90-day supply at any Express Scripts Medicare retail network pharmacy.</a:t>
            </a:r>
            <a:br>
              <a:rPr lang="en-US" sz="1400" dirty="0"/>
            </a:br>
            <a:endParaRPr lang="en-US" sz="1400" dirty="0"/>
          </a:p>
          <a:p>
            <a:pPr lvl="1"/>
            <a:r>
              <a:rPr lang="en-US" sz="1400" dirty="0"/>
              <a:t>You can fill your prescriptions up to a 90-day supply through mail order through the Express Scripts Pharmacy.</a:t>
            </a:r>
            <a:br>
              <a:rPr lang="en-US" sz="1400" dirty="0"/>
            </a:br>
            <a:r>
              <a:rPr lang="en-US" sz="1400" dirty="0"/>
              <a:t>	</a:t>
            </a:r>
          </a:p>
          <a:p>
            <a:pPr lvl="1"/>
            <a:r>
              <a:rPr lang="en-US" sz="1400" dirty="0"/>
              <a:t>Covered Medicare Part D drugs are available at out-of-network pharmacies only in special circumstances, such as illness while traveling outside of the plan’s service area where there is no network pharmacy. You generally must pay the full cost for drugs received at an out-of-network pharmacy at the time you fill your prescription. You can ask us to reimburse you for the plan’s share of the cost.</a:t>
            </a:r>
            <a:br>
              <a:rPr lang="en-US" sz="1400" dirty="0"/>
            </a:br>
            <a:endParaRPr lang="en-US" sz="1400" dirty="0"/>
          </a:p>
          <a:p>
            <a:pPr lvl="1"/>
            <a:r>
              <a:rPr lang="en-US" sz="1400" dirty="0"/>
              <a:t>Veterans Affairs (VA) pharmacies are not permitted to be included in Medicare Part D pharmacy networks. If you currently use a VA pharmacy you will now need to decide if you will continue to use that pharmacy and use your VA benefit or move to another participating pharmacy to use your prescription drug benefit under the MPO.</a:t>
            </a:r>
          </a:p>
          <a:p>
            <a:pPr marL="0" indent="0">
              <a:buNone/>
            </a:pPr>
            <a:endParaRPr lang="en-US" dirty="0"/>
          </a:p>
        </p:txBody>
      </p:sp>
      <p:sp>
        <p:nvSpPr>
          <p:cNvPr id="7" name="Date Placeholder 6">
            <a:extLst>
              <a:ext uri="{FF2B5EF4-FFF2-40B4-BE49-F238E27FC236}">
                <a16:creationId xmlns:a16="http://schemas.microsoft.com/office/drawing/2014/main" id="{23F14ECD-ECFA-852D-4C81-0FEFF6D63472}"/>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DE243E7E-0BF1-1B91-77E4-3DDF2E8D131C}"/>
              </a:ext>
            </a:extLst>
          </p:cNvPr>
          <p:cNvSpPr>
            <a:spLocks noGrp="1"/>
          </p:cNvSpPr>
          <p:nvPr>
            <p:ph type="sldNum" sz="quarter" idx="18"/>
          </p:nvPr>
        </p:nvSpPr>
        <p:spPr/>
        <p:txBody>
          <a:bodyPr/>
          <a:lstStyle/>
          <a:p>
            <a:fld id="{23AA811B-2EBD-4900-905E-5BE206449611}" type="slidenum">
              <a:rPr lang="en-US" smtClean="0"/>
              <a:pPr/>
              <a:t>5</a:t>
            </a:fld>
            <a:endParaRPr lang="en-US" dirty="0"/>
          </a:p>
        </p:txBody>
      </p:sp>
    </p:spTree>
    <p:extLst>
      <p:ext uri="{BB962C8B-B14F-4D97-AF65-F5344CB8AC3E}">
        <p14:creationId xmlns:p14="http://schemas.microsoft.com/office/powerpoint/2010/main" val="357215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02AF-6B81-A5F7-E0B0-B7B0BF34BF49}"/>
              </a:ext>
            </a:extLst>
          </p:cNvPr>
          <p:cNvSpPr>
            <a:spLocks noGrp="1"/>
          </p:cNvSpPr>
          <p:nvPr>
            <p:ph type="title"/>
          </p:nvPr>
        </p:nvSpPr>
        <p:spPr/>
        <p:txBody>
          <a:bodyPr/>
          <a:lstStyle/>
          <a:p>
            <a:r>
              <a:rPr lang="en-US" dirty="0"/>
              <a:t>Should I use Good Rx, Amazon Rx, or another pharmacy service instead of this plan?</a:t>
            </a:r>
          </a:p>
        </p:txBody>
      </p:sp>
      <p:sp>
        <p:nvSpPr>
          <p:cNvPr id="3" name="Text Placeholder 2">
            <a:extLst>
              <a:ext uri="{FF2B5EF4-FFF2-40B4-BE49-F238E27FC236}">
                <a16:creationId xmlns:a16="http://schemas.microsoft.com/office/drawing/2014/main" id="{E4D88E3D-37CF-EBFA-5BDC-F50B795F36B3}"/>
              </a:ext>
            </a:extLst>
          </p:cNvPr>
          <p:cNvSpPr>
            <a:spLocks noGrp="1"/>
          </p:cNvSpPr>
          <p:nvPr>
            <p:ph type="body" sz="quarter" idx="19"/>
          </p:nvPr>
        </p:nvSpPr>
        <p:spPr>
          <a:xfrm>
            <a:off x="359999" y="1312457"/>
            <a:ext cx="11468463" cy="935743"/>
          </a:xfrm>
        </p:spPr>
        <p:txBody>
          <a:bodyPr/>
          <a:lstStyle/>
          <a:p>
            <a:r>
              <a:rPr lang="en-US" dirty="0"/>
              <a:t>At times, members may see a lower cost for a medication using a pharmacy application such as Good Rx or Amazon Pharmacy</a:t>
            </a:r>
          </a:p>
        </p:txBody>
      </p:sp>
      <p:sp>
        <p:nvSpPr>
          <p:cNvPr id="4" name="Content Placeholder 3">
            <a:extLst>
              <a:ext uri="{FF2B5EF4-FFF2-40B4-BE49-F238E27FC236}">
                <a16:creationId xmlns:a16="http://schemas.microsoft.com/office/drawing/2014/main" id="{0029F936-23F8-1334-6CAF-4FC17917C19B}"/>
              </a:ext>
            </a:extLst>
          </p:cNvPr>
          <p:cNvSpPr>
            <a:spLocks noGrp="1"/>
          </p:cNvSpPr>
          <p:nvPr>
            <p:ph idx="1"/>
          </p:nvPr>
        </p:nvSpPr>
        <p:spPr>
          <a:xfrm>
            <a:off x="359999" y="2412000"/>
            <a:ext cx="11468463" cy="4042800"/>
          </a:xfrm>
        </p:spPr>
        <p:txBody>
          <a:bodyPr/>
          <a:lstStyle/>
          <a:p>
            <a:r>
              <a:rPr lang="en-US" sz="1400" dirty="0"/>
              <a:t>If a member chooses to utilize a lower cost option to fill a prescription, the cost of that medication will not count toward the ExxonMobil Deductible or $2100 maximum out of pocket threshold of $2100. Additionally, the cost of that medication will not count toward the CMS $2100 threshold either.</a:t>
            </a:r>
          </a:p>
          <a:p>
            <a:endParaRPr lang="en-US" dirty="0"/>
          </a:p>
          <a:p>
            <a:r>
              <a:rPr lang="en-US" sz="1400" dirty="0"/>
              <a:t>Perhaps more importantly, Express Scripts and Medicare will not have record of these drugs being utilized for the safety and interaction edits that are in place to ensure members are utilizing medications appropriately.</a:t>
            </a:r>
          </a:p>
          <a:p>
            <a:endParaRPr lang="en-US" dirty="0"/>
          </a:p>
          <a:p>
            <a:pPr marL="0" indent="0">
              <a:buNone/>
            </a:pPr>
            <a:endParaRPr lang="en-US" sz="1400" dirty="0"/>
          </a:p>
          <a:p>
            <a:endParaRPr lang="en-US" dirty="0"/>
          </a:p>
        </p:txBody>
      </p:sp>
      <p:sp>
        <p:nvSpPr>
          <p:cNvPr id="7" name="Date Placeholder 6">
            <a:extLst>
              <a:ext uri="{FF2B5EF4-FFF2-40B4-BE49-F238E27FC236}">
                <a16:creationId xmlns:a16="http://schemas.microsoft.com/office/drawing/2014/main" id="{572FDC22-82BD-F207-B9CB-4D6682DCF692}"/>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1C6D61FA-F95E-2AF7-764D-216FC65676D2}"/>
              </a:ext>
            </a:extLst>
          </p:cNvPr>
          <p:cNvSpPr>
            <a:spLocks noGrp="1"/>
          </p:cNvSpPr>
          <p:nvPr>
            <p:ph type="sldNum" sz="quarter" idx="18"/>
          </p:nvPr>
        </p:nvSpPr>
        <p:spPr/>
        <p:txBody>
          <a:bodyPr/>
          <a:lstStyle/>
          <a:p>
            <a:fld id="{23AA811B-2EBD-4900-905E-5BE206449611}" type="slidenum">
              <a:rPr lang="en-US" smtClean="0"/>
              <a:pPr/>
              <a:t>6</a:t>
            </a:fld>
            <a:endParaRPr lang="en-US" dirty="0"/>
          </a:p>
        </p:txBody>
      </p:sp>
    </p:spTree>
    <p:extLst>
      <p:ext uri="{BB962C8B-B14F-4D97-AF65-F5344CB8AC3E}">
        <p14:creationId xmlns:p14="http://schemas.microsoft.com/office/powerpoint/2010/main" val="131855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5C2E-FFEE-5AD3-9817-F542B19776A5}"/>
              </a:ext>
            </a:extLst>
          </p:cNvPr>
          <p:cNvSpPr>
            <a:spLocks noGrp="1"/>
          </p:cNvSpPr>
          <p:nvPr>
            <p:ph type="title"/>
          </p:nvPr>
        </p:nvSpPr>
        <p:spPr/>
        <p:txBody>
          <a:bodyPr/>
          <a:lstStyle/>
          <a:p>
            <a:r>
              <a:rPr lang="en-US" dirty="0"/>
              <a:t>ExxonMobil 2026 Plan Design</a:t>
            </a:r>
          </a:p>
        </p:txBody>
      </p:sp>
      <p:graphicFrame>
        <p:nvGraphicFramePr>
          <p:cNvPr id="9" name="Content Placeholder 8">
            <a:extLst>
              <a:ext uri="{FF2B5EF4-FFF2-40B4-BE49-F238E27FC236}">
                <a16:creationId xmlns:a16="http://schemas.microsoft.com/office/drawing/2014/main" id="{A6312214-625E-193A-F798-175FDB4B6F8B}"/>
              </a:ext>
            </a:extLst>
          </p:cNvPr>
          <p:cNvGraphicFramePr>
            <a:graphicFrameLocks noGrp="1"/>
          </p:cNvGraphicFramePr>
          <p:nvPr>
            <p:ph idx="1"/>
            <p:extLst>
              <p:ext uri="{D42A27DB-BD31-4B8C-83A1-F6EECF244321}">
                <p14:modId xmlns:p14="http://schemas.microsoft.com/office/powerpoint/2010/main" val="347722065"/>
              </p:ext>
            </p:extLst>
          </p:nvPr>
        </p:nvGraphicFramePr>
        <p:xfrm>
          <a:off x="420819" y="1236653"/>
          <a:ext cx="11468097" cy="3409312"/>
        </p:xfrm>
        <a:graphic>
          <a:graphicData uri="http://schemas.openxmlformats.org/drawingml/2006/table">
            <a:tbl>
              <a:tblPr firstRow="1" bandRow="1">
                <a:tableStyleId>{F2DE63D5-997A-4646-A377-4702673A728D}</a:tableStyleId>
              </a:tblPr>
              <a:tblGrid>
                <a:gridCol w="2020100">
                  <a:extLst>
                    <a:ext uri="{9D8B030D-6E8A-4147-A177-3AD203B41FA5}">
                      <a16:colId xmlns:a16="http://schemas.microsoft.com/office/drawing/2014/main" val="3046070868"/>
                    </a:ext>
                  </a:extLst>
                </a:gridCol>
                <a:gridCol w="5335260">
                  <a:extLst>
                    <a:ext uri="{9D8B030D-6E8A-4147-A177-3AD203B41FA5}">
                      <a16:colId xmlns:a16="http://schemas.microsoft.com/office/drawing/2014/main" val="2532038600"/>
                    </a:ext>
                  </a:extLst>
                </a:gridCol>
                <a:gridCol w="4112737">
                  <a:extLst>
                    <a:ext uri="{9D8B030D-6E8A-4147-A177-3AD203B41FA5}">
                      <a16:colId xmlns:a16="http://schemas.microsoft.com/office/drawing/2014/main" val="3953344971"/>
                    </a:ext>
                  </a:extLst>
                </a:gridCol>
              </a:tblGrid>
              <a:tr h="380550">
                <a:tc>
                  <a:txBody>
                    <a:bodyPr/>
                    <a:lstStyle/>
                    <a:p>
                      <a:pPr algn="ctr"/>
                      <a:r>
                        <a:rPr lang="en-US" sz="1400" dirty="0"/>
                        <a:t>Part D Benefit Stage</a:t>
                      </a:r>
                    </a:p>
                  </a:txBody>
                  <a:tcPr/>
                </a:tc>
                <a:tc>
                  <a:txBody>
                    <a:bodyPr/>
                    <a:lstStyle/>
                    <a:p>
                      <a:pPr algn="ctr"/>
                      <a:r>
                        <a:rPr lang="en-US" sz="1400" dirty="0"/>
                        <a:t>CMS base Rx Drug Costs*</a:t>
                      </a:r>
                    </a:p>
                  </a:txBody>
                  <a:tcPr/>
                </a:tc>
                <a:tc>
                  <a:txBody>
                    <a:bodyPr/>
                    <a:lstStyle/>
                    <a:p>
                      <a:pPr algn="ctr"/>
                      <a:r>
                        <a:rPr lang="en-US" sz="1400" dirty="0"/>
                        <a:t>2026</a:t>
                      </a:r>
                    </a:p>
                  </a:txBody>
                  <a:tcPr/>
                </a:tc>
                <a:extLst>
                  <a:ext uri="{0D108BD9-81ED-4DB2-BD59-A6C34878D82A}">
                    <a16:rowId xmlns:a16="http://schemas.microsoft.com/office/drawing/2014/main" val="107539065"/>
                  </a:ext>
                </a:extLst>
              </a:tr>
              <a:tr h="737141">
                <a:tc>
                  <a:txBody>
                    <a:bodyPr/>
                    <a:lstStyle/>
                    <a:p>
                      <a:endParaRPr lang="en-US" sz="1200" dirty="0">
                        <a:solidFill>
                          <a:schemeClr val="accent3"/>
                        </a:solidFill>
                      </a:endParaRPr>
                    </a:p>
                    <a:p>
                      <a:r>
                        <a:rPr lang="en-US" sz="1400" b="1" dirty="0">
                          <a:solidFill>
                            <a:schemeClr val="accent3"/>
                          </a:solidFill>
                        </a:rPr>
                        <a:t>Deductible</a:t>
                      </a:r>
                    </a:p>
                    <a:p>
                      <a:endParaRPr lang="en-US" sz="1200" dirty="0">
                        <a:solidFill>
                          <a:schemeClr val="accent3"/>
                        </a:solidFill>
                      </a:endParaRPr>
                    </a:p>
                  </a:txBody>
                  <a:tcPr/>
                </a:tc>
                <a:tc>
                  <a:txBody>
                    <a:bodyPr/>
                    <a:lstStyle/>
                    <a:p>
                      <a:pPr algn="ctr"/>
                      <a:endParaRPr lang="en-US" sz="1200" dirty="0"/>
                    </a:p>
                    <a:p>
                      <a:pPr algn="ctr"/>
                      <a:r>
                        <a:rPr lang="en-US" sz="1200" dirty="0"/>
                        <a:t>$0 - $615</a:t>
                      </a:r>
                    </a:p>
                  </a:txBody>
                  <a:tcPr/>
                </a:tc>
                <a:tc>
                  <a:txBody>
                    <a:bodyPr/>
                    <a:lstStyle/>
                    <a:p>
                      <a:endParaRPr lang="en-US" sz="1200" dirty="0"/>
                    </a:p>
                    <a:p>
                      <a:r>
                        <a:rPr lang="en-US" sz="1200" dirty="0"/>
                        <a:t>$300 individual deductible, specific to prescription benefits</a:t>
                      </a:r>
                    </a:p>
                  </a:txBody>
                  <a:tcPr/>
                </a:tc>
                <a:extLst>
                  <a:ext uri="{0D108BD9-81ED-4DB2-BD59-A6C34878D82A}">
                    <a16:rowId xmlns:a16="http://schemas.microsoft.com/office/drawing/2014/main" val="4081670428"/>
                  </a:ext>
                </a:extLst>
              </a:tr>
              <a:tr h="737141">
                <a:tc>
                  <a:txBody>
                    <a:bodyPr/>
                    <a:lstStyle/>
                    <a:p>
                      <a:endParaRPr lang="en-US" sz="1200" dirty="0">
                        <a:solidFill>
                          <a:schemeClr val="accent3"/>
                        </a:solidFill>
                      </a:endParaRPr>
                    </a:p>
                    <a:p>
                      <a:r>
                        <a:rPr lang="en-US" sz="1400" b="1" dirty="0">
                          <a:solidFill>
                            <a:schemeClr val="accent3"/>
                          </a:solidFill>
                        </a:rPr>
                        <a:t>Initial Coverage</a:t>
                      </a:r>
                    </a:p>
                  </a:txBody>
                  <a:tcPr/>
                </a:tc>
                <a:tc>
                  <a:txBody>
                    <a:bodyPr/>
                    <a:lstStyle/>
                    <a:p>
                      <a:pPr algn="ctr"/>
                      <a:endParaRPr lang="en-US" sz="1200" dirty="0"/>
                    </a:p>
                    <a:p>
                      <a:pPr algn="ctr"/>
                      <a:r>
                        <a:rPr lang="en-US" sz="1200" dirty="0"/>
                        <a:t>$615 - $2,100 </a:t>
                      </a:r>
                      <a:r>
                        <a:rPr lang="en-US" sz="1200" dirty="0" err="1"/>
                        <a:t>TrOOP</a:t>
                      </a:r>
                      <a:endParaRPr lang="en-US" sz="1200" dirty="0"/>
                    </a:p>
                  </a:txBody>
                  <a:tcPr/>
                </a:tc>
                <a:tc>
                  <a:txBody>
                    <a:bodyPr/>
                    <a:lstStyle/>
                    <a:p>
                      <a:r>
                        <a:rPr lang="en-US" sz="1200" b="1" dirty="0"/>
                        <a:t>Retail 1-34 day supply</a:t>
                      </a:r>
                    </a:p>
                    <a:p>
                      <a:pPr marL="171450" indent="-171450">
                        <a:buFont typeface="Arial" panose="020B0604020202020204" pitchFamily="34" charset="0"/>
                        <a:buChar char="•"/>
                      </a:pPr>
                      <a:r>
                        <a:rPr lang="en-US" sz="1200" dirty="0"/>
                        <a:t>Preferred 30% $125 max</a:t>
                      </a:r>
                    </a:p>
                    <a:p>
                      <a:pPr marL="171450" indent="-171450">
                        <a:buFont typeface="Arial" panose="020B0604020202020204" pitchFamily="34" charset="0"/>
                        <a:buChar char="•"/>
                      </a:pPr>
                      <a:r>
                        <a:rPr lang="en-US" sz="1200" dirty="0"/>
                        <a:t>Non-preferred 50% $200 max</a:t>
                      </a:r>
                    </a:p>
                    <a:p>
                      <a:pPr marL="171450" indent="-171450">
                        <a:buFont typeface="Arial" panose="020B0604020202020204" pitchFamily="34" charset="0"/>
                        <a:buChar char="•"/>
                      </a:pPr>
                      <a:r>
                        <a:rPr lang="en-US" sz="1200" dirty="0"/>
                        <a:t>Generic 30% $50 max</a:t>
                      </a:r>
                    </a:p>
                    <a:p>
                      <a:pPr marL="0" indent="0">
                        <a:buFont typeface="Arial" panose="020B0604020202020204" pitchFamily="34" charset="0"/>
                        <a:buNone/>
                      </a:pPr>
                      <a:r>
                        <a:rPr lang="en-US" sz="1200" b="1" dirty="0"/>
                        <a:t>Retail 35-90 or Mail 1-90 Day Supply</a:t>
                      </a:r>
                    </a:p>
                    <a:p>
                      <a:pPr marL="171450" indent="-171450">
                        <a:buFont typeface="Arial" panose="020B0604020202020204" pitchFamily="34" charset="0"/>
                        <a:buChar char="•"/>
                      </a:pPr>
                      <a:r>
                        <a:rPr lang="en-US" sz="1200" b="0" dirty="0"/>
                        <a:t>Preferred 25% $250 max</a:t>
                      </a:r>
                    </a:p>
                    <a:p>
                      <a:pPr marL="171450" indent="-171450">
                        <a:buFont typeface="Arial" panose="020B0604020202020204" pitchFamily="34" charset="0"/>
                        <a:buChar char="•"/>
                      </a:pPr>
                      <a:r>
                        <a:rPr lang="en-US" sz="1200" b="0" dirty="0"/>
                        <a:t>Non-preferred 45% $400 max</a:t>
                      </a:r>
                    </a:p>
                    <a:p>
                      <a:pPr marL="171450" indent="-171450">
                        <a:buFont typeface="Arial" panose="020B0604020202020204" pitchFamily="34" charset="0"/>
                        <a:buChar char="•"/>
                      </a:pPr>
                      <a:r>
                        <a:rPr lang="en-US" sz="1200" b="0" dirty="0"/>
                        <a:t>Generic 25% $100 max</a:t>
                      </a:r>
                    </a:p>
                  </a:txBody>
                  <a:tcPr/>
                </a:tc>
                <a:extLst>
                  <a:ext uri="{0D108BD9-81ED-4DB2-BD59-A6C34878D82A}">
                    <a16:rowId xmlns:a16="http://schemas.microsoft.com/office/drawing/2014/main" val="856169426"/>
                  </a:ext>
                </a:extLst>
              </a:tr>
              <a:tr h="737141">
                <a:tc>
                  <a:txBody>
                    <a:bodyPr/>
                    <a:lstStyle/>
                    <a:p>
                      <a:endParaRPr lang="en-US" sz="1200" dirty="0">
                        <a:solidFill>
                          <a:schemeClr val="accent3"/>
                        </a:solidFill>
                      </a:endParaRPr>
                    </a:p>
                    <a:p>
                      <a:r>
                        <a:rPr lang="en-US" sz="1400" b="1" dirty="0">
                          <a:solidFill>
                            <a:schemeClr val="accent3"/>
                          </a:solidFill>
                        </a:rPr>
                        <a:t>Catastrophic Coverage</a:t>
                      </a:r>
                    </a:p>
                  </a:txBody>
                  <a:tcPr/>
                </a:tc>
                <a:tc>
                  <a:txBody>
                    <a:bodyPr/>
                    <a:lstStyle/>
                    <a:p>
                      <a:pPr algn="ctr"/>
                      <a:endParaRPr lang="en-US" sz="1200" dirty="0"/>
                    </a:p>
                    <a:p>
                      <a:pPr algn="ctr"/>
                      <a:r>
                        <a:rPr lang="en-US" sz="1200" dirty="0"/>
                        <a:t>&gt;$2100 </a:t>
                      </a:r>
                      <a:r>
                        <a:rPr lang="en-US" sz="1200" dirty="0" err="1"/>
                        <a:t>TrOOP</a:t>
                      </a:r>
                      <a:r>
                        <a:rPr lang="en-US" sz="1200" dirty="0"/>
                        <a:t>**</a:t>
                      </a:r>
                    </a:p>
                  </a:txBody>
                  <a:tcPr/>
                </a:tc>
                <a:tc>
                  <a:txBody>
                    <a:bodyPr/>
                    <a:lstStyle/>
                    <a:p>
                      <a:endParaRPr lang="en-US" sz="1200" dirty="0"/>
                    </a:p>
                    <a:p>
                      <a:r>
                        <a:rPr lang="en-US" sz="1200" dirty="0"/>
                        <a:t>Members pays $0 after meeting OOP</a:t>
                      </a:r>
                    </a:p>
                  </a:txBody>
                  <a:tcPr/>
                </a:tc>
                <a:extLst>
                  <a:ext uri="{0D108BD9-81ED-4DB2-BD59-A6C34878D82A}">
                    <a16:rowId xmlns:a16="http://schemas.microsoft.com/office/drawing/2014/main" val="2344626303"/>
                  </a:ext>
                </a:extLst>
              </a:tr>
            </a:tbl>
          </a:graphicData>
        </a:graphic>
      </p:graphicFrame>
      <p:sp>
        <p:nvSpPr>
          <p:cNvPr id="5" name="Text Placeholder 4">
            <a:extLst>
              <a:ext uri="{FF2B5EF4-FFF2-40B4-BE49-F238E27FC236}">
                <a16:creationId xmlns:a16="http://schemas.microsoft.com/office/drawing/2014/main" id="{4AF195ED-150C-E8E0-53E2-C20D28ED1D70}"/>
              </a:ext>
            </a:extLst>
          </p:cNvPr>
          <p:cNvSpPr>
            <a:spLocks noGrp="1"/>
          </p:cNvSpPr>
          <p:nvPr>
            <p:ph type="body" sz="quarter" idx="16"/>
          </p:nvPr>
        </p:nvSpPr>
        <p:spPr>
          <a:xfrm>
            <a:off x="420452" y="5621347"/>
            <a:ext cx="11468463" cy="288000"/>
          </a:xfrm>
        </p:spPr>
        <p:txBody>
          <a:bodyPr/>
          <a:lstStyle/>
          <a:p>
            <a:r>
              <a:rPr lang="en-US" dirty="0"/>
              <a:t>**Note: </a:t>
            </a:r>
            <a:r>
              <a:rPr lang="en-US" dirty="0" err="1"/>
              <a:t>TrOOP</a:t>
            </a:r>
            <a:r>
              <a:rPr lang="en-US" dirty="0"/>
              <a:t> is the acronym for the true out-of-pocket costs. In the context of Medicare Part D, it refers to the maximum amount you spend before you exit the Coverage Gap and enter the Catastrophic Drug Coverage stage.</a:t>
            </a:r>
          </a:p>
        </p:txBody>
      </p:sp>
      <p:sp>
        <p:nvSpPr>
          <p:cNvPr id="7" name="Date Placeholder 6">
            <a:extLst>
              <a:ext uri="{FF2B5EF4-FFF2-40B4-BE49-F238E27FC236}">
                <a16:creationId xmlns:a16="http://schemas.microsoft.com/office/drawing/2014/main" id="{B90B6A00-4471-3974-0A36-F2DEE461345F}"/>
              </a:ext>
            </a:extLst>
          </p:cNvPr>
          <p:cNvSpPr>
            <a:spLocks noGrp="1"/>
          </p:cNvSpPr>
          <p:nvPr>
            <p:ph type="dt" sz="half" idx="20"/>
          </p:nvPr>
        </p:nvSpPr>
        <p:spPr/>
        <p:txBody>
          <a:bodyPr/>
          <a:lstStyle/>
          <a:p>
            <a:fld id="{6949EDF3-7BCC-4401-B2D2-939F8987DE5B}" type="datetime4">
              <a:rPr lang="en-US" smtClean="0"/>
              <a:t>September 8, 2025</a:t>
            </a:fld>
            <a:endParaRPr lang="en-US" dirty="0"/>
          </a:p>
        </p:txBody>
      </p:sp>
      <p:sp>
        <p:nvSpPr>
          <p:cNvPr id="8" name="Slide Number Placeholder 7">
            <a:extLst>
              <a:ext uri="{FF2B5EF4-FFF2-40B4-BE49-F238E27FC236}">
                <a16:creationId xmlns:a16="http://schemas.microsoft.com/office/drawing/2014/main" id="{7B91F411-FEB8-6251-82B9-DBE65C309E3E}"/>
              </a:ext>
            </a:extLst>
          </p:cNvPr>
          <p:cNvSpPr>
            <a:spLocks noGrp="1"/>
          </p:cNvSpPr>
          <p:nvPr>
            <p:ph type="sldNum" sz="quarter" idx="18"/>
          </p:nvPr>
        </p:nvSpPr>
        <p:spPr/>
        <p:txBody>
          <a:bodyPr/>
          <a:lstStyle/>
          <a:p>
            <a:fld id="{23AA811B-2EBD-4900-905E-5BE206449611}" type="slidenum">
              <a:rPr lang="en-US" smtClean="0"/>
              <a:pPr/>
              <a:t>7</a:t>
            </a:fld>
            <a:endParaRPr lang="en-US" dirty="0"/>
          </a:p>
        </p:txBody>
      </p:sp>
      <p:graphicFrame>
        <p:nvGraphicFramePr>
          <p:cNvPr id="10" name="Table 9">
            <a:extLst>
              <a:ext uri="{FF2B5EF4-FFF2-40B4-BE49-F238E27FC236}">
                <a16:creationId xmlns:a16="http://schemas.microsoft.com/office/drawing/2014/main" id="{FF865ECC-A97F-A1CF-4B67-6DD77F339E81}"/>
              </a:ext>
            </a:extLst>
          </p:cNvPr>
          <p:cNvGraphicFramePr>
            <a:graphicFrameLocks noGrp="1"/>
          </p:cNvGraphicFramePr>
          <p:nvPr>
            <p:extLst>
              <p:ext uri="{D42A27DB-BD31-4B8C-83A1-F6EECF244321}">
                <p14:modId xmlns:p14="http://schemas.microsoft.com/office/powerpoint/2010/main" val="2920248821"/>
              </p:ext>
            </p:extLst>
          </p:nvPr>
        </p:nvGraphicFramePr>
        <p:xfrm>
          <a:off x="420819" y="4932088"/>
          <a:ext cx="11468096" cy="518160"/>
        </p:xfrm>
        <a:graphic>
          <a:graphicData uri="http://schemas.openxmlformats.org/drawingml/2006/table">
            <a:tbl>
              <a:tblPr firstRow="1" bandRow="1">
                <a:tableStyleId>{F2DE63D5-997A-4646-A377-4702673A728D}</a:tableStyleId>
              </a:tblPr>
              <a:tblGrid>
                <a:gridCol w="2753131">
                  <a:extLst>
                    <a:ext uri="{9D8B030D-6E8A-4147-A177-3AD203B41FA5}">
                      <a16:colId xmlns:a16="http://schemas.microsoft.com/office/drawing/2014/main" val="342664351"/>
                    </a:ext>
                  </a:extLst>
                </a:gridCol>
                <a:gridCol w="8714965">
                  <a:extLst>
                    <a:ext uri="{9D8B030D-6E8A-4147-A177-3AD203B41FA5}">
                      <a16:colId xmlns:a16="http://schemas.microsoft.com/office/drawing/2014/main" val="36154559"/>
                    </a:ext>
                  </a:extLst>
                </a:gridCol>
              </a:tblGrid>
              <a:tr h="370840">
                <a:tc>
                  <a:txBody>
                    <a:bodyPr/>
                    <a:lstStyle/>
                    <a:p>
                      <a:r>
                        <a:rPr lang="en-US" sz="1200" b="1" dirty="0">
                          <a:solidFill>
                            <a:schemeClr val="accent3"/>
                          </a:solidFill>
                        </a:rPr>
                        <a:t>Out of Pocket Maximum</a:t>
                      </a:r>
                    </a:p>
                  </a:txBody>
                  <a:tcPr>
                    <a:solidFill>
                      <a:schemeClr val="accent6"/>
                    </a:solidFill>
                  </a:tcPr>
                </a:tc>
                <a:tc>
                  <a:txBody>
                    <a:bodyPr/>
                    <a:lstStyle/>
                    <a:p>
                      <a:r>
                        <a:rPr lang="en-US" sz="1400" b="0" dirty="0">
                          <a:solidFill>
                            <a:schemeClr val="bg1"/>
                          </a:solidFill>
                        </a:rPr>
                        <a:t>ExxonMobil $2100 MOOP includes both Medicare Part D and Non-Medicare D drugs. </a:t>
                      </a:r>
                    </a:p>
                    <a:p>
                      <a:r>
                        <a:rPr lang="en-US" sz="1400" b="0" dirty="0">
                          <a:solidFill>
                            <a:schemeClr val="bg1"/>
                          </a:solidFill>
                        </a:rPr>
                        <a:t>The CMS $2,100 </a:t>
                      </a:r>
                      <a:r>
                        <a:rPr lang="en-US" sz="1400" b="0" dirty="0" err="1">
                          <a:solidFill>
                            <a:schemeClr val="bg1"/>
                          </a:solidFill>
                        </a:rPr>
                        <a:t>TrOOP</a:t>
                      </a:r>
                      <a:r>
                        <a:rPr lang="en-US" sz="1400" b="0" dirty="0">
                          <a:solidFill>
                            <a:schemeClr val="bg1"/>
                          </a:solidFill>
                        </a:rPr>
                        <a:t> only includes Medicare D Medications</a:t>
                      </a:r>
                    </a:p>
                  </a:txBody>
                  <a:tcPr>
                    <a:solidFill>
                      <a:schemeClr val="accent2"/>
                    </a:solidFill>
                  </a:tcPr>
                </a:tc>
                <a:extLst>
                  <a:ext uri="{0D108BD9-81ED-4DB2-BD59-A6C34878D82A}">
                    <a16:rowId xmlns:a16="http://schemas.microsoft.com/office/drawing/2014/main" val="1209804865"/>
                  </a:ext>
                </a:extLst>
              </a:tr>
            </a:tbl>
          </a:graphicData>
        </a:graphic>
      </p:graphicFrame>
    </p:spTree>
    <p:extLst>
      <p:ext uri="{BB962C8B-B14F-4D97-AF65-F5344CB8AC3E}">
        <p14:creationId xmlns:p14="http://schemas.microsoft.com/office/powerpoint/2010/main" val="110849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90B6-BBFC-ACEC-0873-BEBBC5876FA9}"/>
              </a:ext>
            </a:extLst>
          </p:cNvPr>
          <p:cNvSpPr>
            <a:spLocks noGrp="1"/>
          </p:cNvSpPr>
          <p:nvPr>
            <p:ph type="title"/>
          </p:nvPr>
        </p:nvSpPr>
        <p:spPr/>
        <p:txBody>
          <a:bodyPr/>
          <a:lstStyle/>
          <a:p>
            <a:r>
              <a:rPr lang="en-US" dirty="0"/>
              <a:t>Catastrophic coverage</a:t>
            </a:r>
          </a:p>
        </p:txBody>
      </p:sp>
      <p:sp>
        <p:nvSpPr>
          <p:cNvPr id="3" name="Text Placeholder 2">
            <a:extLst>
              <a:ext uri="{FF2B5EF4-FFF2-40B4-BE49-F238E27FC236}">
                <a16:creationId xmlns:a16="http://schemas.microsoft.com/office/drawing/2014/main" id="{CDCC1E01-55C7-B8A9-5075-95B8F888F9AB}"/>
              </a:ext>
            </a:extLst>
          </p:cNvPr>
          <p:cNvSpPr>
            <a:spLocks noGrp="1"/>
          </p:cNvSpPr>
          <p:nvPr>
            <p:ph type="body" sz="quarter" idx="19"/>
          </p:nvPr>
        </p:nvSpPr>
        <p:spPr/>
        <p:txBody>
          <a:bodyPr/>
          <a:lstStyle/>
          <a:p>
            <a:r>
              <a:rPr lang="en-US" dirty="0"/>
              <a:t>The Catastrophic Coverage stage begins once a member reaches $2,100 in “out-of-pocket” prescription drug costs</a:t>
            </a:r>
          </a:p>
        </p:txBody>
      </p:sp>
      <p:sp>
        <p:nvSpPr>
          <p:cNvPr id="8" name="Date Placeholder 7">
            <a:extLst>
              <a:ext uri="{FF2B5EF4-FFF2-40B4-BE49-F238E27FC236}">
                <a16:creationId xmlns:a16="http://schemas.microsoft.com/office/drawing/2014/main" id="{F268A52A-61F8-1710-823B-4186254475A6}"/>
              </a:ext>
            </a:extLst>
          </p:cNvPr>
          <p:cNvSpPr>
            <a:spLocks noGrp="1"/>
          </p:cNvSpPr>
          <p:nvPr>
            <p:ph type="dt" sz="half" idx="20"/>
          </p:nvPr>
        </p:nvSpPr>
        <p:spPr/>
        <p:txBody>
          <a:bodyPr/>
          <a:lstStyle/>
          <a:p>
            <a:fld id="{B454D1B2-AE56-4C68-A477-29CA96AF9ECE}"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AB651837-CF4E-1FF8-880F-12B1516955C4}"/>
              </a:ext>
            </a:extLst>
          </p:cNvPr>
          <p:cNvSpPr>
            <a:spLocks noGrp="1"/>
          </p:cNvSpPr>
          <p:nvPr>
            <p:ph type="sldNum" sz="quarter" idx="18"/>
          </p:nvPr>
        </p:nvSpPr>
        <p:spPr/>
        <p:txBody>
          <a:bodyPr/>
          <a:lstStyle/>
          <a:p>
            <a:fld id="{23AA811B-2EBD-4900-905E-5BE206449611}" type="slidenum">
              <a:rPr lang="en-US" smtClean="0"/>
              <a:pPr/>
              <a:t>8</a:t>
            </a:fld>
            <a:endParaRPr lang="en-US" dirty="0"/>
          </a:p>
        </p:txBody>
      </p:sp>
      <p:sp>
        <p:nvSpPr>
          <p:cNvPr id="10" name="TextBox 9">
            <a:extLst>
              <a:ext uri="{FF2B5EF4-FFF2-40B4-BE49-F238E27FC236}">
                <a16:creationId xmlns:a16="http://schemas.microsoft.com/office/drawing/2014/main" id="{AC382C54-1458-B0F8-53E8-AFC8AE5607C4}"/>
              </a:ext>
            </a:extLst>
          </p:cNvPr>
          <p:cNvSpPr txBox="1"/>
          <p:nvPr/>
        </p:nvSpPr>
        <p:spPr>
          <a:xfrm>
            <a:off x="3823855" y="1704975"/>
            <a:ext cx="4005223" cy="307777"/>
          </a:xfrm>
          <a:prstGeom prst="rect">
            <a:avLst/>
          </a:prstGeom>
          <a:noFill/>
        </p:spPr>
        <p:txBody>
          <a:bodyPr wrap="square" lIns="0" tIns="0" rIns="0" bIns="0" rtlCol="0">
            <a:spAutoFit/>
          </a:bodyPr>
          <a:lstStyle/>
          <a:p>
            <a:pPr algn="ctr"/>
            <a:r>
              <a:rPr lang="en-US" sz="2000" b="1" dirty="0">
                <a:solidFill>
                  <a:schemeClr val="accent4"/>
                </a:solidFill>
              </a:rPr>
              <a:t>Members will pay</a:t>
            </a:r>
          </a:p>
        </p:txBody>
      </p:sp>
      <p:sp>
        <p:nvSpPr>
          <p:cNvPr id="11" name="Rectangle: Rounded Corners 10">
            <a:extLst>
              <a:ext uri="{FF2B5EF4-FFF2-40B4-BE49-F238E27FC236}">
                <a16:creationId xmlns:a16="http://schemas.microsoft.com/office/drawing/2014/main" id="{89F38470-F848-6BDE-F545-1D7CC7E6E023}"/>
              </a:ext>
            </a:extLst>
          </p:cNvPr>
          <p:cNvSpPr/>
          <p:nvPr/>
        </p:nvSpPr>
        <p:spPr>
          <a:xfrm>
            <a:off x="2010167" y="2600872"/>
            <a:ext cx="8441197" cy="91440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TextBox 11">
            <a:extLst>
              <a:ext uri="{FF2B5EF4-FFF2-40B4-BE49-F238E27FC236}">
                <a16:creationId xmlns:a16="http://schemas.microsoft.com/office/drawing/2014/main" id="{58DE7EB8-0983-DD8F-DD6D-9A14B212B831}"/>
              </a:ext>
            </a:extLst>
          </p:cNvPr>
          <p:cNvSpPr txBox="1"/>
          <p:nvPr/>
        </p:nvSpPr>
        <p:spPr>
          <a:xfrm>
            <a:off x="2153752" y="2803758"/>
            <a:ext cx="8086017" cy="615553"/>
          </a:xfrm>
          <a:prstGeom prst="rect">
            <a:avLst/>
          </a:prstGeom>
          <a:noFill/>
        </p:spPr>
        <p:txBody>
          <a:bodyPr wrap="square" lIns="0" tIns="0" rIns="0" bIns="0" rtlCol="0">
            <a:spAutoFit/>
          </a:bodyPr>
          <a:lstStyle/>
          <a:p>
            <a:pPr algn="ctr"/>
            <a:r>
              <a:rPr lang="en-US" sz="2000" dirty="0">
                <a:solidFill>
                  <a:schemeClr val="bg1"/>
                </a:solidFill>
              </a:rPr>
              <a:t>$0 copay/coinsurance for drugs in the Catastrophic Coverage stage of the benefit</a:t>
            </a:r>
          </a:p>
        </p:txBody>
      </p:sp>
      <p:sp>
        <p:nvSpPr>
          <p:cNvPr id="13" name="Rectangle 12">
            <a:extLst>
              <a:ext uri="{FF2B5EF4-FFF2-40B4-BE49-F238E27FC236}">
                <a16:creationId xmlns:a16="http://schemas.microsoft.com/office/drawing/2014/main" id="{4EDC8B29-2012-238E-C5FB-D0CAD87D4BCE}"/>
              </a:ext>
            </a:extLst>
          </p:cNvPr>
          <p:cNvSpPr/>
          <p:nvPr/>
        </p:nvSpPr>
        <p:spPr>
          <a:xfrm>
            <a:off x="1178896" y="5085878"/>
            <a:ext cx="10251104" cy="506320"/>
          </a:xfrm>
          <a:prstGeom prst="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TextBox 13">
            <a:extLst>
              <a:ext uri="{FF2B5EF4-FFF2-40B4-BE49-F238E27FC236}">
                <a16:creationId xmlns:a16="http://schemas.microsoft.com/office/drawing/2014/main" id="{D69BB436-799B-C425-8630-1B1731338D87}"/>
              </a:ext>
            </a:extLst>
          </p:cNvPr>
          <p:cNvSpPr txBox="1"/>
          <p:nvPr/>
        </p:nvSpPr>
        <p:spPr>
          <a:xfrm>
            <a:off x="1277137" y="5123594"/>
            <a:ext cx="9922374" cy="430887"/>
          </a:xfrm>
          <a:prstGeom prst="rect">
            <a:avLst/>
          </a:prstGeom>
          <a:noFill/>
        </p:spPr>
        <p:txBody>
          <a:bodyPr wrap="square" lIns="0" tIns="0" rIns="0" bIns="0" rtlCol="0">
            <a:spAutoFit/>
          </a:bodyPr>
          <a:lstStyle/>
          <a:p>
            <a:pPr algn="l"/>
            <a:r>
              <a:rPr lang="en-US" sz="1400" b="1" dirty="0">
                <a:solidFill>
                  <a:schemeClr val="accent4"/>
                </a:solidFill>
              </a:rPr>
              <a:t>Note: </a:t>
            </a:r>
            <a:r>
              <a:rPr lang="en-US" sz="1400" dirty="0">
                <a:solidFill>
                  <a:schemeClr val="accent4"/>
                </a:solidFill>
              </a:rPr>
              <a:t>The maximum out-of-pocket for Prescription coverage is $2,100. If at any point you reach the $2,100 limit, you will pay $0 for the remainder or the year.</a:t>
            </a:r>
          </a:p>
        </p:txBody>
      </p:sp>
    </p:spTree>
    <p:extLst>
      <p:ext uri="{BB962C8B-B14F-4D97-AF65-F5344CB8AC3E}">
        <p14:creationId xmlns:p14="http://schemas.microsoft.com/office/powerpoint/2010/main" val="334103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68B8-D5A4-675A-ADA4-E8FDA56F4FAC}"/>
              </a:ext>
            </a:extLst>
          </p:cNvPr>
          <p:cNvSpPr>
            <a:spLocks noGrp="1"/>
          </p:cNvSpPr>
          <p:nvPr>
            <p:ph type="title"/>
          </p:nvPr>
        </p:nvSpPr>
        <p:spPr/>
        <p:txBody>
          <a:bodyPr/>
          <a:lstStyle/>
          <a:p>
            <a:r>
              <a:rPr lang="en-US" dirty="0"/>
              <a:t>Frequently Asked Questions</a:t>
            </a:r>
          </a:p>
        </p:txBody>
      </p:sp>
      <p:sp>
        <p:nvSpPr>
          <p:cNvPr id="4" name="Content Placeholder 3">
            <a:extLst>
              <a:ext uri="{FF2B5EF4-FFF2-40B4-BE49-F238E27FC236}">
                <a16:creationId xmlns:a16="http://schemas.microsoft.com/office/drawing/2014/main" id="{2F68CB96-86D4-722A-7B98-39470094F1DD}"/>
              </a:ext>
            </a:extLst>
          </p:cNvPr>
          <p:cNvSpPr>
            <a:spLocks noGrp="1"/>
          </p:cNvSpPr>
          <p:nvPr>
            <p:ph idx="1"/>
          </p:nvPr>
        </p:nvSpPr>
        <p:spPr>
          <a:xfrm>
            <a:off x="359998" y="965941"/>
            <a:ext cx="11070001" cy="4455659"/>
          </a:xfrm>
        </p:spPr>
        <p:txBody>
          <a:bodyPr/>
          <a:lstStyle/>
          <a:p>
            <a:r>
              <a:rPr lang="en-US" sz="1600" dirty="0">
                <a:effectLst/>
                <a:latin typeface="EMprint"/>
                <a:ea typeface="Times New Roman" panose="02020603050405020304" pitchFamily="18" charset="0"/>
                <a:cs typeface="Aptos" panose="020B0004020202020204" pitchFamily="34" charset="0"/>
              </a:rPr>
              <a:t>The price on prescriptions has doubled or even tripled under ESI Medicare.  What are the factors causing this and how does one mitigate this issue to lower the cost? </a:t>
            </a:r>
            <a:br>
              <a:rPr lang="en-US" sz="1600" dirty="0">
                <a:effectLst/>
                <a:latin typeface="EMprint"/>
                <a:ea typeface="Times New Roman" panose="02020603050405020304" pitchFamily="18" charset="0"/>
                <a:cs typeface="Aptos" panose="020B0004020202020204" pitchFamily="34" charset="0"/>
              </a:rPr>
            </a:br>
            <a:r>
              <a:rPr lang="en-US" sz="1600" dirty="0">
                <a:solidFill>
                  <a:srgbClr val="C00000"/>
                </a:solidFill>
                <a:effectLst/>
                <a:latin typeface="EMprint"/>
                <a:ea typeface="Times New Roman" panose="02020603050405020304" pitchFamily="18" charset="0"/>
                <a:cs typeface="Aptos" panose="020B0004020202020204" pitchFamily="34" charset="0"/>
              </a:rPr>
              <a:t>The price of medication has doubled or tripled both within and outside the Medicare Space. ExxonMobil plan design is especially susceptible to manufacturer price increases due to the coinsurance model on which it is built. ExxonMobil has placed limits on the amount a medication can cost a plan member. This is not true in the open market where there are no upper limits beyond the $2100 Maximum Out of Pocket cost that is now in place across the Medicare Space.</a:t>
            </a:r>
            <a:endParaRPr lang="en-US" sz="1600" dirty="0">
              <a:effectLst/>
              <a:latin typeface="Aptos" panose="020B0004020202020204" pitchFamily="34" charset="0"/>
              <a:ea typeface="Aptos" panose="020B0004020202020204" pitchFamily="34" charset="0"/>
              <a:cs typeface="Aptos" panose="020B0004020202020204" pitchFamily="34" charset="0"/>
            </a:endParaRPr>
          </a:p>
          <a:p>
            <a:r>
              <a:rPr lang="en-US" sz="1600" dirty="0">
                <a:effectLst/>
                <a:latin typeface="EMprint"/>
                <a:ea typeface="Times New Roman" panose="02020603050405020304" pitchFamily="18" charset="0"/>
                <a:cs typeface="Aptos" panose="020B0004020202020204" pitchFamily="34" charset="0"/>
              </a:rPr>
              <a:t>Provide practical process steps / information on how to ensure a doctor prescribes a medication in an affordable tier. </a:t>
            </a:r>
            <a:r>
              <a:rPr lang="en-US" sz="1600" dirty="0">
                <a:effectLst/>
                <a:latin typeface="Aptos" panose="020B0004020202020204" pitchFamily="34" charset="0"/>
                <a:ea typeface="Times New Roman" panose="02020603050405020304" pitchFamily="18" charset="0"/>
                <a:cs typeface="Aptos" panose="020B0004020202020204" pitchFamily="34" charset="0"/>
              </a:rPr>
              <a:t> </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r>
              <a:rPr lang="en-US" sz="1600" dirty="0">
                <a:solidFill>
                  <a:srgbClr val="C00000"/>
                </a:solidFill>
                <a:effectLst/>
                <a:latin typeface="EMprint"/>
                <a:ea typeface="Times New Roman" panose="02020603050405020304" pitchFamily="18" charset="0"/>
                <a:cs typeface="Aptos" panose="020B0004020202020204" pitchFamily="34" charset="0"/>
              </a:rPr>
              <a:t>Always ask physician if there is a generic equivalent for the medication being prescribed. </a:t>
            </a:r>
          </a:p>
          <a:p>
            <a:pPr marL="742950" marR="0" lvl="1" indent="-285750">
              <a:buFont typeface="Courier New" panose="02070309020205020404" pitchFamily="49" charset="0"/>
              <a:buChar char="o"/>
            </a:pPr>
            <a:r>
              <a:rPr lang="en-US" sz="1600" dirty="0">
                <a:solidFill>
                  <a:srgbClr val="C00000"/>
                </a:solidFill>
                <a:effectLst/>
                <a:latin typeface="EMprint"/>
                <a:ea typeface="Times New Roman" panose="02020603050405020304" pitchFamily="18" charset="0"/>
                <a:cs typeface="Aptos" panose="020B0004020202020204" pitchFamily="34" charset="0"/>
              </a:rPr>
              <a:t>If there is no generic, the participant should call ESI to determine if there is a preferred product that an Exxon Member could obtain at a lower tier. </a:t>
            </a:r>
          </a:p>
          <a:p>
            <a:pPr marL="742950" marR="0" lvl="1" indent="-285750">
              <a:buFont typeface="Courier New" panose="02070309020205020404" pitchFamily="49" charset="0"/>
              <a:buChar char="o"/>
            </a:pPr>
            <a:r>
              <a:rPr lang="en-US" sz="1600" dirty="0">
                <a:solidFill>
                  <a:srgbClr val="C00000"/>
                </a:solidFill>
                <a:effectLst/>
                <a:latin typeface="EMprint"/>
                <a:ea typeface="Times New Roman" panose="02020603050405020304" pitchFamily="18" charset="0"/>
                <a:cs typeface="Aptos" panose="020B0004020202020204" pitchFamily="34" charset="0"/>
              </a:rPr>
              <a:t>If a prescriber uses an electronic platform to prescribe medications, preferred products are displayed for the physician to select</a:t>
            </a:r>
            <a:r>
              <a:rPr lang="en-US" sz="1200" dirty="0">
                <a:solidFill>
                  <a:srgbClr val="C00000"/>
                </a:solidFill>
                <a:effectLst/>
                <a:latin typeface="EMprint"/>
                <a:ea typeface="Times New Roman" panose="02020603050405020304" pitchFamily="18"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6" name="Text Placeholder 5">
            <a:extLst>
              <a:ext uri="{FF2B5EF4-FFF2-40B4-BE49-F238E27FC236}">
                <a16:creationId xmlns:a16="http://schemas.microsoft.com/office/drawing/2014/main" id="{194CEB58-7EF0-A79A-238D-6B9D8126E3EB}"/>
              </a:ext>
            </a:extLst>
          </p:cNvPr>
          <p:cNvSpPr>
            <a:spLocks noGrp="1"/>
          </p:cNvSpPr>
          <p:nvPr>
            <p:ph type="body" sz="quarter" idx="16"/>
          </p:nvPr>
        </p:nvSpPr>
        <p:spPr/>
        <p:txBody>
          <a:bodyPr/>
          <a:lstStyle/>
          <a:p>
            <a:endParaRPr lang="en-US"/>
          </a:p>
        </p:txBody>
      </p:sp>
      <p:sp>
        <p:nvSpPr>
          <p:cNvPr id="7" name="Footer Placeholder 6">
            <a:extLst>
              <a:ext uri="{FF2B5EF4-FFF2-40B4-BE49-F238E27FC236}">
                <a16:creationId xmlns:a16="http://schemas.microsoft.com/office/drawing/2014/main" id="{CCF594B4-8132-6A27-692C-DC1243072200}"/>
              </a:ext>
            </a:extLst>
          </p:cNvPr>
          <p:cNvSpPr>
            <a:spLocks noGrp="1"/>
          </p:cNvSpPr>
          <p:nvPr>
            <p:ph type="ftr" sz="quarter" idx="21"/>
          </p:nvPr>
        </p:nvSpPr>
        <p:spPr/>
        <p:txBody>
          <a:bodyPr/>
          <a:lstStyle/>
          <a:p>
            <a:endParaRPr lang="en-US" dirty="0"/>
          </a:p>
        </p:txBody>
      </p:sp>
      <p:sp>
        <p:nvSpPr>
          <p:cNvPr id="8" name="Date Placeholder 7">
            <a:extLst>
              <a:ext uri="{FF2B5EF4-FFF2-40B4-BE49-F238E27FC236}">
                <a16:creationId xmlns:a16="http://schemas.microsoft.com/office/drawing/2014/main" id="{30A1D85E-D926-D437-D89C-7959F90F628A}"/>
              </a:ext>
            </a:extLst>
          </p:cNvPr>
          <p:cNvSpPr>
            <a:spLocks noGrp="1"/>
          </p:cNvSpPr>
          <p:nvPr>
            <p:ph type="dt" sz="half" idx="20"/>
          </p:nvPr>
        </p:nvSpPr>
        <p:spPr/>
        <p:txBody>
          <a:bodyPr/>
          <a:lstStyle/>
          <a:p>
            <a:fld id="{B454D1B2-AE56-4C68-A477-29CA96AF9ECE}" type="datetime4">
              <a:rPr lang="en-US" smtClean="0"/>
              <a:t>September 8, 2025</a:t>
            </a:fld>
            <a:endParaRPr lang="en-US" dirty="0"/>
          </a:p>
        </p:txBody>
      </p:sp>
      <p:sp>
        <p:nvSpPr>
          <p:cNvPr id="9" name="Slide Number Placeholder 8">
            <a:extLst>
              <a:ext uri="{FF2B5EF4-FFF2-40B4-BE49-F238E27FC236}">
                <a16:creationId xmlns:a16="http://schemas.microsoft.com/office/drawing/2014/main" id="{6961816B-97FE-9D7E-8AA3-5E80DE1B4247}"/>
              </a:ext>
            </a:extLst>
          </p:cNvPr>
          <p:cNvSpPr>
            <a:spLocks noGrp="1"/>
          </p:cNvSpPr>
          <p:nvPr>
            <p:ph type="sldNum" sz="quarter" idx="18"/>
          </p:nvPr>
        </p:nvSpPr>
        <p:spPr/>
        <p:txBody>
          <a:bodyPr/>
          <a:lstStyle/>
          <a:p>
            <a:fld id="{23AA811B-2EBD-4900-905E-5BE206449611}" type="slidenum">
              <a:rPr lang="en-US" smtClean="0"/>
              <a:pPr/>
              <a:t>9</a:t>
            </a:fld>
            <a:endParaRPr lang="en-US" dirty="0"/>
          </a:p>
        </p:txBody>
      </p:sp>
    </p:spTree>
    <p:extLst>
      <p:ext uri="{BB962C8B-B14F-4D97-AF65-F5344CB8AC3E}">
        <p14:creationId xmlns:p14="http://schemas.microsoft.com/office/powerpoint/2010/main" val="3176393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5.0.6311"/>
  <p:tag name="SLIDO_PRESENTATION_ID" val="6a8e53f3-e454-4564-8d97-fb2d3ad06422"/>
  <p:tag name="SLIDO_EVENT_UUID" val="c157d8dd-0340-4981-8766-aa0a7c1e129e"/>
  <p:tag name="SLIDO_EVENT_SECTION_UUID" val="7a98634f-6e75-41d7-a11d-289d4362b792"/>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I5MTQ0ODF9"/>
  <p:tag name="SLIDO_TYPE" val="SlidoPoll"/>
  <p:tag name="SLIDO_POLL_UUID" val="b5181765-bf50-42d7-8e36-384768205e53"/>
  <p:tag name="SLIDO_TIMELINE" val="W3sic2NyZWVuIjoiU3VydmV5SW50cm8iLCJzaG93UmVzdWx0cyI6ZmFsc2UsInNob3dDb3JyZWN0QW5zd2VycyI6ZmFsc2UsInZvdGluZ0xvY2tlZCI6ZmFsc2V9LHsicG9sbFF1ZXN0aW9uVXVpZCI6IjE1NjU2MTRmLWMzZmQtNDA2Mi04YjEwLTNlN2JiMzFjNDFmMiIsInNob3dSZXN1bHRzIjp0cnVlLCJzaG93Q29ycmVjdEFuc3dlcnMiOmZhbHNlLCJ2b3RpbmdMb2NrZWQiOmZhbHNlfSx7InBvbGxRdWVzdGlvblV1aWQiOiIyYjI5OTY2Yi01OGZlLTQ3OWQtYmYzMy04ZGU0ZDI4NDk5ODYiLCJzaG93UmVzdWx0cyI6dHJ1ZSwic2hvd0NvcnJlY3RBbnN3ZXJzIjpmYWxzZSwidm90aW5nTG9ja2VkIjpmYWxzZX0seyJwb2xsUXVlc3Rpb25VdWlkIjoiMTU5MmNlNDctZTBlNy00MzBiLWFjNmEtNWRkZGE4OWQ1MmU2Iiwic2hvd1Jlc3VsdHMiOnRydWUsInNob3dDb3JyZWN0QW5zd2VycyI6ZmFsc2UsInZvdGluZ0xvY2tlZCI6ZmFsc2V9LHsicG9sbFF1ZXN0aW9uVXVpZCI6IjA4M2QwNzVjLThkZTAtNDZhNy04ODU1LTRmMGFkZTMxOWFiNy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heme/theme1.xml><?xml version="1.0" encoding="utf-8"?>
<a:theme xmlns:a="http://schemas.openxmlformats.org/drawingml/2006/main" name="Evernorth 16:9">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4"/>
            </a:solidFill>
          </a:defRPr>
        </a:defPPr>
      </a:lstStyle>
    </a:txDef>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CVS_Health_PPT_Everyday_Widescreen_Template">
  <a:themeElements>
    <a:clrScheme name="Custom 2">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Aetna_Everyday_Widescreen_Template_05_2022.pptx" id="{C0948634-373A-4450-BBCD-6117D74C8653}" vid="{F3515932-95F7-49D5-BE2F-931D0A9C1BCA}"/>
    </a:ext>
  </a:extLst>
</a:theme>
</file>

<file path=ppt/theme/theme3.xml><?xml version="1.0" encoding="utf-8"?>
<a:theme xmlns:a="http://schemas.openxmlformats.org/drawingml/2006/main" name="Office-tema">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FormConfiguration><![CDATA[{"formFields":[{"distinct":true,"hideIfNoUserInteractionRequired":false,"required":false,"defaultValue":"Evernorth","autoSelectFirstOption":false,"helpTexts":{"prefix":"","postfix":""},"spacing":{},"shareValue":false,"type":"dropDown","dataSourceName":"P_EvernorthLogoChooser","dataSourceFieldName":"Name","name":"Logo","label":"Choose Logo"},{"distinct":true,"hideIfNoUserInteractionRequired":false,"required":false,"defaultValue":"n/a","autoSelectFirstOption":false,"helpTexts":{"prefix":"","postfix":""},"spacing":{},"shareValue":false,"type":"dropDown","dataSourceName":"InternalUseStamps","dataSourceFieldName":"Name","name":"Cigna_Confidentiality","label":"Internal Stamp Only"}],"formDataEntries":[{"name":"Logo","value":"IiFhTDtsu9aZEMe1luuHMYPwqN2WvFT/AjDOERAHpYU="},{"name":"Cigna_Confidentiality","value":"voH8Fl/Vq4CXHEWe5tOfsSHJbuLvYsRZjUiqeW528yI="}]}]]></TemplafyFormConfiguration>
</file>

<file path=customXml/item2.xml><?xml version="1.0" encoding="utf-8"?>
<TemplafyTemplateConfiguration><![CDATA[{"elementsMetadata":[{"type":"shape","id":"94b0390c-0d54-43ba-889b-1f259bfee607","elementConfiguration":{"binding":"{{Form.Cigna_Confidentiality.InternalUseText}}","visibility":"","type":"text","disableUpdates":false}},{"type":"shape","id":"57a62d57-c5d0-4a43-b497-6352ba4ec71c","elementConfiguration":{"binding":"{{StringJoin(\" \", \"©\", FormatDateTime(Now(),\"yyyy\"), Form.Logo.EvernorthConfidentiality)}}","visibility":"","type":"text","disableUpdates":false}},{"type":"shape","id":"4327be89-0aff-4b9e-b6e7-0e89619f2ec8","elementConfiguration":{"inheritDimensions":"{{InheritDimensions.InheritNone}}","width":"5.96 cm","height":"2.1 cm","image":"{{Form.Logo.LogoDarkmint.Image}}","visibility":"","type":"image","disableUpdates":false}},{"type":"shape","id":"7cea2964-0e71-4662-bd1d-c7b66d41a20e","elementConfiguration":{"binding":"{{Form.Cigna_Confidentiality.InternalUseText}}","visibility":"","type":"text","disableUpdates":false}},{"type":"shape","id":"312c7e43-c29f-40fd-866b-001004851365","elementConfiguration":{"binding":"{{StringJoin(\" \", \"©\", FormatDateTime(Now(),\"yyyy\"), Form.Logo.EvernorthConfidentiality)}}","visibility":"","type":"text","disableUpdates":false}},{"type":"shape","id":"f35704b8-ce35-4676-84d3-1b3a37fd44bb","elementConfiguration":{"inheritDimensions":"{{InheritDimensions.InheritNone}}","width":"5.96 cm","height":"2.1 cm","image":"{{Form.Logo.LogoDarkmint.Image}}","visibility":"","type":"image","disableUpdates":false}},{"type":"shape","id":"161a261a-610e-4dd3-bcd3-75133e1fbcb0","elementConfiguration":{"binding":"{{Form.Cigna_Confidentiality.InternalUseText}}","visibility":"","type":"text","disableUpdates":false}},{"type":"shape","id":"eeff9800-1234-44ef-8a09-d479c746b5b7","elementConfiguration":{"binding":"{{StringJoin(\" \", \"©\", FormatDateTime(Now(),\"yyyy\"), Form.Logo.EvernorthConfidentiality)}}","visibility":"","type":"text","disableUpdates":false}},{"type":"shape","id":"c1c85110-d94c-4635-b167-1cc953c0db5f","elementConfiguration":{"inheritDimensions":"{{InheritDimensions.InheritNone}}","width":"5.96 cm","height":"2.1 cm","image":"{{Form.Logo.LogoHypermint.Image}}","visibility":"","type":"image","disableUpdates":false}},{"type":"shape","id":"f7c426e5-e303-45d2-9e2d-771a9a45791e","elementConfiguration":{"binding":"{{Form.Cigna_Confidentiality.InternalUseText}}","visibility":"","type":"text","disableUpdates":false}},{"type":"shape","id":"38da716f-e300-4723-abb9-1803c6ae93fe","elementConfiguration":{"binding":"{{StringJoin(\" \", \"©\", FormatDateTime(Now(),\"yyyy\"), Form.Logo.EvernorthConfidentiality)}}","visibility":"","type":"text","disableUpdates":false}},{"type":"shape","id":"51e05774-99f6-43ab-b6b2-7ece364d51a3","elementConfiguration":{"inheritDimensions":"{{InheritDimensions.InheritNone}}","width":"5.96 cm","height":"2.1 cm","image":"{{Form.Logo.LogoDarkmint.Image}}","visibility":"","type":"image","disableUpdates":false}},{"type":"shape","id":"64d01a4a-7eee-4bd0-8fce-5c68e8ef8939","elementConfiguration":{"binding":"{{Form.Cigna_Confidentiality.InternalUseText}}","visibility":"","type":"text","disableUpdates":false}},{"type":"shape","id":"57887a5c-4d64-42fb-84ed-4aea772888ef","elementConfiguration":{"binding":"{{StringJoin(\" \", \"©\", FormatDateTime(Now(),\"yyyy\"), Form.Logo.EvernorthConfidentiality)}}","visibility":"","type":"text","disableUpdates":false}},{"type":"shape","id":"c952a4ce-5795-41bc-9530-3b6244c6eb44","elementConfiguration":{"inheritDimensions":"{{InheritDimensions.InheritNone}}","width":"5.96 cm","height":"2.1 cm","image":"{{Form.Logo.LogoDarkmint.Image}}","visibility":"","type":"image","disableUpdates":false}},{"type":"shape","id":"5a2885bc-e0f2-41a7-80fe-ee5a722a8291","elementConfiguration":{"binding":"{{Form.Cigna_Confidentiality.InternalUseText}}","visibility":"","type":"text","disableUpdates":false}},{"type":"shape","id":"0c0703fb-17b2-407e-8d20-46eea4e362c1","elementConfiguration":{"binding":"{{StringJoin(\" \", \"©\", FormatDateTime(Now(),\"yyyy\"), Form.Logo.EvernorthConfidentiality)}}","visibility":"","type":"text","disableUpdates":false}},{"type":"shape","id":"1da36d15-cdb3-4a95-80f1-e7c5a2ec6368","elementConfiguration":{"inheritDimensions":"{{InheritDimensions.InheritNone}}","width":"5.96 cm","height":"2.1 cm","image":"{{Form.Logo.LogoDarkmint.Image}}","visibility":"","type":"image","disableUpdates":false}},{"type":"shape","id":"3d5da01b-f874-4540-a634-8668c91f5f9c","elementConfiguration":{"binding":"{{Form.Cigna_Confidentiality.InternalUseText}}","visibility":"","type":"text","disableUpdates":false}},{"type":"shape","id":"3011bf2c-69b4-4dae-9e07-6e23a0d25f47","elementConfiguration":{"binding":"{{StringJoin(\" \", \"©\", FormatDateTime(Now(),\"yyyy\"), Form.Logo.EvernorthConfidentiality)}}","visibility":"","type":"text","disableUpdates":false}},{"type":"shape","id":"e8f4b2f7-0b1e-48f9-ab25-a718344ac27a","elementConfiguration":{"inheritDimensions":"{{InheritDimensions.InheritNone}}","width":"5.96 cm","height":"2.1 cm","image":"{{Form.Logo.LogoHypermint.Image}}","visibility":"","type":"image","disableUpdates":false}},{"type":"shape","id":"6df7ab58-5509-4ee9-b5df-008ffc6d115a","elementConfiguration":{"binding":"{{StringJoin(\" \", \"©\", FormatDateTime(Now(),\"yyyy\"), Form.Logo.EvernorthConfidentiality)}}","visibility":"","type":"text","disableUpdates":false}},{"type":"shape","id":"ca2e126f-ddc1-414a-8ddc-519300267423","elementConfiguration":{"binding":"{{Form.Cigna_Confidentiality.InternalUseText}}","visibility":"","type":"text","disableUpdates":false}},{"type":"shape","id":"841571c4-e43d-438d-97e7-da141dd99178","elementConfiguration":{"inheritDimensions":"{{InheritDimensions.InheritNone}}","width":"5.96 cm","height":"2.1 cm","image":"{{Form.Logo.LogoHypermint.Image}}","visibility":"","type":"image","disableUpdates":false}},{"type":"shape","id":"cea27fc4-3bc0-40f9-ae37-3fa299fc6437","elementConfiguration":{"binding":"{{Form.Cigna_Confidentiality.InternalUseText}}","visibility":"","type":"text","disableUpdates":false}},{"type":"shape","id":"5645330f-a3e1-4d76-9e56-2da3ffc9bcd8","elementConfiguration":{"binding":"{{StringJoin(\" \", \"©\", FormatDateTime(Now(),\"yyyy\"), Form.Logo.EvernorthConfidentiality)}}","visibility":"","type":"text","disableUpdates":false}},{"type":"shape","id":"c807d944-db7a-4b51-8085-b92915e83da5","elementConfiguration":{"inheritDimensions":"{{InheritDimensions.InheritNone}}","width":"5.96 cm","height":"2.1 cm","image":"{{Form.Logo.LogoHypermint.Image}}","visibility":"","type":"image","disableUpdates":false}},{"type":"shape","id":"d58d005a-d35f-42b7-9c96-4a5e21a610fe","elementConfiguration":{"binding":"{{Form.Cigna_Confidentiality.InternalUseText}}","visibility":"","type":"text","disableUpdates":false}},{"type":"shape","id":"1cc1e2ef-d6f4-49ba-95e6-64d69ddc40b7","elementConfiguration":{"binding":"{{StringJoin(\" \", \"©\", FormatDateTime(Now(),\"yyyy\"), Form.Logo.EvernorthConfidentiality)}}","visibility":"","type":"text","disableUpdates":false}},{"type":"shape","id":"365d459c-3425-4a43-a3b6-4dda58ce2e7b","elementConfiguration":{"binding":"{{Form.Cigna_Confidentiality.InternalUseText}}","visibility":"","type":"text","disableUpdates":false}},{"type":"shape","id":"f2b45b1e-e3ec-4d46-9647-2464b6ef5c6b","elementConfiguration":{"binding":"{{StringJoin(\" \", \"©\", FormatDateTime(Now(),\"yyyy\"), Form.Logo.EvernorthConfidentiality)}}","visibility":"","type":"text","disableUpdates":false}},{"type":"shape","id":"7dc215bf-413e-43d4-bbcb-4573ac977a12","elementConfiguration":{"inheritDimensions":"{{InheritDimensions.InheritNone}}","width":"5.96 cm","height":"2.1 cm","image":"{{Form.Logo.LogoDarkmint.Image}}","visibility":"","type":"image","disableUpdates":false}},{"type":"shape","id":"2628967e-9649-4853-a017-092ebbad3406","elementConfiguration":{"binding":"{{StringJoin(\" \", \"©\", FormatDateTime(Now(),\"yyyy\"), Form.Logo.EvernorthConfidentiality)}}","visibility":"","type":"text","disableUpdates":false}},{"type":"shape","id":"3a90c9d6-49ec-4295-be1f-fb41ed43c792","elementConfiguration":{"binding":"{{Form.Cigna_Confidentiality.InternalUseText}}\n","visibility":"","type":"text","disableUpdates":false}},{"type":"shape","id":"48700093-6571-4c59-a880-307fb8924ef3","elementConfiguration":{"inheritDimensions":"{{InheritDimensions.InheritNone}}","width":"5.96 cm","height":"2.1 cm","image":"{{Form.Logo.LogoHypermint.Image}}","visibility":"","type":"image","disableUpdates":false}},{"type":"shape","id":"32eec401-6c34-423e-a8f2-a338d4fc25de","elementConfiguration":{"binding":"{{Form.Cigna_Confidentiality.InternalUseText}}","visibility":"","type":"text","disableUpdates":false}},{"type":"shape","id":"85a32f39-39b7-43f0-a66f-35de7c3332eb","elementConfiguration":{"binding":"{{StringJoin(\" \", \"©\", FormatDateTime(Now(),\"yyyy\"), Form.Logo.EvernorthConfidentiality)}}","visibility":"","type":"text","disableUpdates":false}},{"type":"shape","id":"669f0f6f-5f59-48a0-9ff8-2d8c791ee295","elementConfiguration":{"inheritDimensions":"{{InheritDimensions.InheritNone}}","width":"5.96 cm","height":"2.1 cm","image":"{{Form.Logo.LogoDarkmint.Image}}","visibility":"","type":"image","disableUpdates":false}},{"type":"shape","id":"8baa3eb1-4fb0-4f18-8c89-73d279867955","elementConfiguration":{"binding":"{{Form.Cigna_Confidentiality.InternalUseText}}","visibility":"","type":"text","disableUpdates":false}},{"type":"shape","id":"f9d552fe-de73-485a-8577-e5fe61053dd6","elementConfiguration":{"binding":"{{StringJoin(\" \", \"©\", FormatDateTime(Now(),\"yyyy\"), Form.Logo.EvernorthConfidentiality)}}","visibility":"","type":"text","disableUpdates":false}},{"type":"shape","id":"06219450-3869-424c-b3d8-c75f2cf9b3e3","elementConfiguration":{"inheritDimensions":"{{InheritDimensions.InheritNone}}","width":"5.96 cm","height":"2.1 cm","image":"{{Form.Logo.LogoHypermint.Image}}","visibility":"","type":"image","disableUpdates":false}},{"type":"shape","id":"d3f4d39f-0bcf-4ae3-b758-e71270ed317f","elementConfiguration":{"binding":"{{Form.Cigna_Confidentiality.InternalUseText}}","visibility":"","type":"text","disableUpdates":false}},{"type":"shape","id":"5772fd29-b157-40a9-bb9e-d642de550a7d","elementConfiguration":{"binding":"{{StringJoin(\" \", \"©\", FormatDateTime(Now(),\"yyyy\"), Form.Logo.EvernorthConfidentiality)}}","visibility":"","type":"text","disableUpdates":false}},{"type":"shape","id":"c9e914da-d3b0-4118-a760-c2d43d830c9b","elementConfiguration":{"inheritDimensions":"{{InheritDimensions.InheritNone}}","width":"5.96 cm","height":"2.1 cm","image":"{{Form.Logo.LogoDarkmint.Image}}","visibility":"","type":"image","disableUpdates":false}},{"type":"shape","id":"d26e8fd5-b2c9-46fa-886c-1036e5b05f6a","elementConfiguration":{"binding":"{{Form.Cigna_Confidentiality.InternalUseText}}","visibility":"","type":"text","disableUpdates":false}},{"type":"shape","id":"d4d02657-4329-4d76-b4f7-d643124b1b8d","elementConfiguration":{"binding":"{{StringJoin(\" \", \"©\", FormatDateTime(Now(),\"yyyy\"), Form.Logo.EvernorthConfidentiality)}}","visibility":"","type":"text","disableUpdates":false}},{"type":"shape","id":"b5c7e7e5-01a1-41f6-a2a8-25a6ab50008a","elementConfiguration":{"inheritDimensions":"{{InheritDimensions.InheritNone}}","width":"5.96 cm","height":"2.1 cm","image":"{{Form.Logo.LogoDarkmint.Image}}","visibility":"","type":"image","disableUpdates":false}},{"type":"shape","id":"2f071f9f-2a00-4217-9359-25edd361df50","elementConfiguration":{"binding":"{{Form.Cigna_Confidentiality.InternalUseText}}","visibility":"","type":"text","disableUpdates":false}},{"type":"shape","id":"e3c74cdf-6cd0-478a-b91e-942976c33d0b","elementConfiguration":{"binding":"{{StringJoin(\" \", \"©\", FormatDateTime(Now(),\"yyyy\"), Form.Logo.EvernorthConfidentiality)}}","visibility":"","type":"text","disableUpdates":false}},{"type":"shape","id":"1fb4c5e6-7d1f-4202-a2f9-bbc275ce63e2","elementConfiguration":{"inheritDimensions":"{{InheritDimensions.InheritNone}}","width":"5.96 cm","height":"2.1 cm","image":"{{Form.Logo.LogoHypermint.Image}}","visibility":"","type":"image","disableUpdates":false}},{"type":"shape","id":"a2a3bb3a-44c6-446d-9ae6-fc026c1c91a3","elementConfiguration":{"binding":"{{StringJoin(\" \", \"©\", FormatDateTime(Now(),\"yyyy\"), Form.Logo.EvernorthConfidentiality)}}","visibility":"","type":"text","disableUpdates":false}},{"type":"shape","id":"e269a5f9-e91c-4118-9cdc-0689c638cb54","elementConfiguration":{"binding":"{{Form.Cigna_Confidentiality.InternalUseText}}","visibility":"","type":"text","disableUpdates":false}},{"type":"shape","id":"21230260-fb77-4369-aeed-a43b5e702cf2","elementConfiguration":{"binding":"{{Form.Cigna_Confidentiality.InternalUseText}}","visibility":"","type":"text","disableUpdates":false}},{"type":"shape","id":"14dfca04-fef5-4961-9db0-a82024f3f6bb","elementConfiguration":{"binding":"{{StringJoin(\" \", \"©\", FormatDateTime(Now(),\"yyyy\"), Form.Logo.EvernorthConfidentiality)}}","visibility":"","type":"text","disableUpdates":false}},{"type":"shape","id":"b5a2a7c4-86ef-4d11-a304-bc7543a0ab13","elementConfiguration":{"inheritDimensions":"{{InheritDimensions.InheritNone}}","width":"5.96 cm","height":"2.1 cm","image":"{{Form.Logo.LogoDarkmint.Image}}","visibility":"","type":"image","disableUpdates":false}},{"type":"shape","id":"36503460-d79f-4f0e-ac77-d3fc90dedf53","elementConfiguration":{"binding":"{{Form.Cigna_Confidentiality.InternalUseText}}","visibility":"","type":"text","disableUpdates":false}},{"type":"shape","id":"02f8ce02-a4da-4d73-83a2-265e6fb6944c","elementConfiguration":{"binding":"{{StringJoin(\" \", \"©\", FormatDateTime(Now(),\"yyyy\"), Form.Logo.EvernorthConfidentiality)}}","visibility":"","type":"text","disableUpdates":false}},{"type":"shape","id":"671038cd-03c3-4beb-bebc-20e92f354672","elementConfiguration":{"inheritDimensions":"{{InheritDimensions.InheritNone}}","width":"5.96 cm","height":"2.1 cm","image":"{{Form.Logo.LogoHypermint.Image}}","visibility":"","type":"image","disableUpdates":false}},{"type":"shape","id":"e203c9d9-dcba-4da2-bc9d-2397bba1d9eb","elementConfiguration":{"binding":"{{Form.Cigna_Confidentiality.InternalUseText}}","visibility":"","type":"text","disableUpdates":false}},{"type":"shape","id":"46e5c93e-92fa-4d8a-9455-2b7ed8c0be92","elementConfiguration":{"binding":"{{StringJoin(\" \", \"©\", FormatDateTime(Now(),\"yyyy\"), Form.Logo.EvernorthConfidentiality)}}","visibility":"","type":"text","disableUpdates":false}},{"type":"shape","id":"148a7d67-64a3-48f7-ac9f-9d0f91b4dbf5","elementConfiguration":{"binding":"{{Form.Cigna_Confidentiality.InternalUseText}}","visibility":"","type":"text","disableUpdates":false}},{"type":"shape","id":"14f6ef15-6c1d-4869-bcf2-d4f19dbfa152","elementConfiguration":{"binding":"{{StringJoin(\" \", \"©\", FormatDateTime(Now(),\"yyyy\"), Form.Logo.EvernorthConfidentiality)}}","visibility":"","type":"text","disableUpdates":false}},{"type":"shape","id":"d0f735ad-a4b5-4fb1-8cdf-43b35a216cc1","elementConfiguration":{"inheritDimensions":"{{InheritDimensions.InheritNone}}","width":"5.96 cm","height":"2.1 cm","image":"{{Form.Logo.LogoHypermint.Image}}","visibility":"","type":"image","disableUpdates":false}},{"type":"shape","id":"20b0caac-4ca7-4cec-bc1a-a2354ec10742","elementConfiguration":{"binding":"{{Form.Cigna_Confidentiality.InternalUseText}}","visibility":"","type":"text","disableUpdates":false}},{"type":"shape","id":"5cf846f7-4f7b-4f24-82e7-d62dd4eb53e7","elementConfiguration":{"binding":"{{StringJoin(\" \", \"©\", FormatDateTime(Now(),\"yyyy\"), Form.Logo.EvernorthConfidentialityEndslides)}}","visibility":"","type":"text","disableUpdates":false}},{"type":"shape","id":"00b64aeb-2730-47e0-bf68-800763f260e7","elementConfiguration":{"inheritDimensions":"{{InheritDimensions.InheritNone}}","width":"5.96 cm","height":"2.1 cm","image":"{{Form.Logo.LogoHypermint.Image}}","visibility":"","type":"image","disableUpdates":false}},{"type":"shape","id":"e52de168-8fda-4a17-8df8-6bb423c9b703","elementConfiguration":{"binding":"{{Form.Cigna_Confidentiality.InternalUseText}}","visibility":"","type":"text","disableUpdates":false}},{"type":"shape","id":"c1dc3286-34e3-45ab-b48f-3da8af8dd8eb","elementConfiguration":{"binding":"{{StringJoin(\" \", \"©\", FormatDateTime(Now(),\"yyyy\"), Form.Logo.EvernorthConfidentiality)}}","visibility":"","type":"text","disableUpdates":false}},{"type":"shape","id":"b948b33b-82ab-41e0-adc5-d7d7de826eaa","elementConfiguration":{"inheritDimensions":"{{InheritDimensions.InheritNone}}","width":"5.96 cm","height":"2.1 cm","image":"{{Form.Logo.LogoHypermint.Image}}","visibility":"","type":"image","disableUpdates":false}},{"type":"shape","id":"7e62c4f3-6840-4dce-a41c-6f93819e6cb4","elementConfiguration":{"binding":"{{Form.Cigna_Confidentiality.InternalUseText}}","visibility":"","type":"text","disableUpdates":false}},{"type":"shape","id":"b56a5efb-25dd-48c7-a3a4-9a8cef89285f","elementConfiguration":{"binding":"{{StringJoin(\" \", \"©\", FormatDateTime(Now(),\"yyyy\"), Form.Logo.EvernorthConfidentiality)}}","visibility":"","type":"text","disableUpdates":false}},{"type":"shape","id":"4dae45a2-5fea-4b13-860b-e444331a1a7a","elementConfiguration":{"inheritDimensions":"{{InheritDimensions.InheritNone}}","width":"5.96 cm","height":"2.1 cm","image":"{{Form.Logo.LogoHypermint.Image}}","visibility":"","type":"image","disableUpdates":false}},{"type":"shape","id":"326abe8f-2721-46f8-87db-66d1cd7b9472","elementConfiguration":{"binding":"{{Form.Cigna_Confidentiality.InternalUseText}}","visibility":"","type":"text","disableUpdates":false}},{"type":"shape","id":"552277ca-94e4-498e-ae50-e359038bbf87","elementConfiguration":{"binding":"{{StringJoin(\" \", \"©\", FormatDateTime(Now(),\"yyyy\"), Form.Logo.EvernorthConfidentiality)}}","visibility":"","type":"text","disableUpdates":false}},{"type":"shape","id":"072a2147-39e8-4875-8c40-124d7f8dfc20","elementConfiguration":{"inheritDimensions":"{{InheritDimensions.InheritNone}}","width":"5.96 cm","height":"2.1 cm","image":"{{Form.Logo.LogoDarkmint.Image}}","visibility":"","type":"image","disableUpdates":false}},{"type":"shape","id":"4468df6b-ff74-49a6-8532-a521ffb2bc4b","elementConfiguration":{"binding":"{{Form.Cigna_Confidentiality.InternalUseText}}","visibility":"","type":"text","disableUpdates":false}},{"type":"shape","id":"fc262add-0f0a-4d8c-9db5-b2c74f5cff39","elementConfiguration":{"binding":"{{StringJoin(\" \", \"©\", FormatDateTime(Now(),\"yyyy\"), Form.Logo.EvernorthConfidentiality)}}","visibility":"","type":"text","disableUpdates":false}},{"type":"shape","id":"0d4ca5ea-d893-4107-b6e4-3e74ec6c282b","elementConfiguration":{"inheritDimensions":"{{InheritDimensions.InheritNone}}","width":"5.96 cm","height":"2.1 cm","image":"{{Form.Logo.LogoHypermint.Image}}","visibility":"","type":"image","disableUpdates":false}},{"type":"shape","id":"90cc1d99-8574-41f4-9757-6d70ef0fa65c","elementConfiguration":{"binding":"{{Form.Cigna_Confidentiality.InternalUseText}}","visibility":"","type":"text","disableUpdates":false}},{"type":"shape","id":"bba0a4f7-7bd0-4ef8-8302-69ec2bd9ee8e","elementConfiguration":{"binding":"{{StringJoin(\" \", \"©\", FormatDateTime(Now(),\"yyyy\"), Form.Logo.EvernorthConfidentiality)}}","visibility":"","type":"text","disableUpdates":false}},{"type":"shape","id":"08106d10-cf5d-4958-984a-6bc759723337","elementConfiguration":{"inheritDimensions":"{{InheritDimensions.InheritNone}}","width":"5.96 cm","height":"2.1 cm","image":"{{Form.Logo.LogoDarkmint.Image}}","visibility":"","type":"image","disableUpdates":false}},{"type":"shape","id":"51dddaa3-e70c-4912-b135-15ae9c451e25","elementConfiguration":{"binding":"{{StringJoin(\" \", \"©\", FormatDateTime(Now(),\"yyyy\"), Form.Logo.EvernorthConfidentiality)}}","visibility":"","type":"text","disableUpdates":false}},{"type":"shape","id":"adc2c133-ab85-454e-90c5-5ac27ee7f4e6","elementConfiguration":{"binding":"{{Form.Cigna_Confidentiality.InternalUseText}}","visibility":"","type":"text","disableUpdates":false}},{"type":"shape","id":"2e6e4be5-a28b-43ea-9f5d-ba056911e83b","elementConfiguration":{"inheritDimensions":"{{InheritDimensions.InheritNone}}","width":"5.96 cm","height":"2.1 cm","image":"{{Form.Logo.LogoHypermint.Image}}","visibility":"","type":"image","disableUpdates":false}},{"type":"shape","id":"fbb58066-39b0-44a6-8d79-42d005fb15ab","elementConfiguration":{"binding":"{{Form.Cigna_Confidentiality.InternalUseText}}","visibility":"","type":"text","disableUpdates":false}},{"type":"shape","id":"09a976bf-a9a2-414c-98e8-9b007c4e15a6","elementConfiguration":{"binding":"{{StringJoin(\" \", \"©\", FormatDateTime(Now(),\"yyyy\"), Form.Logo.EvernorthConfidentiality)}}","visibility":"","type":"text","disableUpdates":false}},{"type":"shape","id":"1d4f8d7e-d613-42f2-87ce-35f0d2db228a","elementConfiguration":{"inheritDimensions":"{{InheritDimensions.InheritNone}}","width":"5.96 cm","height":"2.1 cm","image":"{{Form.Logo.LogoDarkmint.Image}}","visibility":"","type":"image","disableUpdates":false}},{"type":"shape","id":"1795f96e-eaf9-44e3-8f70-85e80ed8f4a7","elementConfiguration":{"binding":"{{Form.Cigna_Confidentiality.InternalUseText}}","visibility":"","type":"text","disableUpdates":false}},{"type":"shape","id":"f8c2e21c-5b66-4156-9074-351a4b51cb83","elementConfiguration":{"binding":"{{StringJoin(\" \", \"©\", FormatDateTime(Now(),\"yyyy\"), Form.Logo.EvernorthConfidentiality)}}","visibility":"","type":"text","disableUpdates":false}},{"type":"shape","id":"c0b520ac-3dc5-4a70-b75f-7c316b3db35d","elementConfiguration":{"inheritDimensions":"{{InheritDimensions.InheritNone}}","width":"5.96 cm","height":"2.1 cm","image":"{{Form.Logo.LogoHypermint.Image}}","visibility":"","type":"image","disableUpdates":false}},{"type":"shape","id":"47ada15c-6d91-4e4a-be29-a77353b36434","elementConfiguration":{"binding":"{{Form.Cigna_Confidentiality.InternalUseText}}","visibility":"","type":"text","disableUpdates":false}},{"type":"shape","id":"a9af5290-c198-47e9-83ea-a8f63a82d7f8","elementConfiguration":{"binding":"{{StringJoin(\" \", \"©\", FormatDateTime(Now(),\"yyyy\"), Form.Logo.EvernorthConfidentiality)}}","visibility":"","type":"text","disableUpdates":false}},{"type":"shape","id":"99a2e4fd-49a2-4705-81eb-bf15ac80f92e","elementConfiguration":{"inheritDimensions":"{{InheritDimensions.InheritNone}}","width":"5.96 cm","height":"2.1 cm","image":"{{Form.Logo.LogoDarkmint.Image}}","visibility":"","type":"image","disableUpdates":false}},{"type":"shape","id":"5df9d999-6517-4326-8fec-126b041410f7","elementConfiguration":{"binding":"{{Form.Cigna_Confidentiality.InternalUseText}}","visibility":"","type":"text","disableUpdates":false}},{"type":"shape","id":"dad74348-184f-4f64-9c77-b2f180ea4846","elementConfiguration":{"binding":"{{StringJoin(\" \", \"©\", FormatDateTime(Now(),\"yyyy\"), Form.Logo.EvernorthConfidentialityEndslides)}}","visibility":"","type":"text","disableUpdates":false}},{"type":"shape","id":"bfb52781-f56d-4584-adaf-9ff6bc95895d","elementConfiguration":{"inheritDimensions":"{{InheritDimensions.InheritNone}}","width":"5.96 cm","height":"2.1 cm","image":"{{Form.Logo.LogoHypermint.Image}}","visibility":"","type":"image","disableUpdates":false}},{"type":"shape","id":"c97a770c-d93e-4b93-8cf9-56be00b98200","elementConfiguration":{"binding":"{{Form.Cigna_Confidentiality.InternalUseText}}","visibility":"","type":"text","disableUpdates":false}},{"type":"shape","id":"bf36cf8c-f3b1-44a2-a3d3-ca3ac5da6a80","elementConfiguration":{"binding":"{{StringJoin(\" \", \"©\", FormatDateTime(Now(),\"yyyy\"), Form.Logo.EvernorthConfidentiality)}}","visibility":"","type":"text","disableUpdates":false}},{"type":"shape","id":"8cca59ef-ba16-4590-98a2-9f79d36309c4","elementConfiguration":{"inheritDimensions":"{{InheritDimensions.InheritNone}}","width":"5.96 cm","height":"2.1 cm","image":"{{Form.Logo.LogoHypermint.Image}}","visibility":"","type":"image","disableUpdates":false}},{"type":"shape","id":"f6d7f454-29a5-4084-b645-158f649eb8af","elementConfiguration":{"binding":"{{Form.Cigna_Confidentiality.InternalUseText}}","visibility":"","type":"text","disableUpdates":false}},{"type":"shape","id":"c14c29ea-bc38-4158-a644-8d5138dae7ea","elementConfiguration":{"binding":"{{StringJoin(\" \", \"©\", FormatDateTime(Now(),\"yyyy\"), Form.Logo.EvernorthConfidentiality)}}","visibility":"","type":"text","disableUpdates":false}},{"type":"shape","id":"ee1a4d53-32cb-4319-a9a0-d679d97c9666","elementConfiguration":{"inheritDimensions":"{{InheritDimensions.InheritNone}}","width":"5.96 cm","height":"2.1 cm","image":"{{Form.Logo.LogoHypermint.Image}}","visibility":"","type":"image","disableUpdates":false}},{"type":"shape","id":"1b9c4896-c64b-4f56-badb-a901b9fb982b","elementConfiguration":{"binding":"{{Form.Cigna_Confidentiality.InternalUseText}}","visibility":"","type":"text","disableUpdates":false}},{"type":"shape","id":"34437906-9f96-4a7c-9bdd-3dcfdc613cba","elementConfiguration":{"binding":"{{StringJoin(\" \", \"©\", FormatDateTime(Now(),\"yyyy\"), Form.Logo.EvernorthConfidentiality)}}","visibility":"","type":"text","disableUpdates":false}},{"type":"shape","id":"de5fd6fb-d598-4625-9018-a4a941087c0f","elementConfiguration":{"inheritDimensions":"{{InheritDimensions.InheritNone}}","width":"5.96 cm","height":"2.1 cm","image":"{{Form.Logo.LogoHypermint.Image}}","visibility":"","type":"image","disableUpdates":false}},{"type":"shape","id":"45562116-6a3c-4edb-8b04-0fcda0689fae","elementConfiguration":{"binding":"{{Form.Cigna_Confidentiality.InternalUseText}}","visibility":"","type":"text","disableUpdates":false}},{"type":"shape","id":"e50388b8-1485-4f69-8a53-b360df5e5cd2","elementConfiguration":{"binding":"{{StringJoin(\" \", \"©\", FormatDateTime(Now(),\"yyyy\"), Form.Logo.EvernorthConfidentiality)}}","visibility":"","type":"text","disableUpdates":false}},{"type":"shape","id":"e56aa69d-5c3e-47da-b638-4348b28e07ab","elementConfiguration":{"inheritDimensions":"{{InheritDimensions.InheritNone}}","width":"5.96 cm","height":"2.1 cm","image":"{{Form.Logo.LogoHypermint.Image}}","visibility":"","type":"image","disableUpdates":false}},{"type":"shape","id":"83113c4b-15b8-4c57-8761-3f6f421c52a1","elementConfiguration":{"binding":"{{Form.Cigna_Confidentiality.InternalUseText}}","visibility":"","type":"text","disableUpdates":false}},{"type":"shape","id":"ee078a81-659e-4050-87b8-f904393759de","elementConfiguration":{"binding":"{{StringJoin(\" \", \"©\", FormatDateTime(Now(),\"yyyy\"), Form.Logo.EvernorthConfidentiality)}}","visibility":"","type":"text","disableUpdates":false}},{"type":"shape","id":"9116603b-6b10-417a-ace3-f2907277104c","elementConfiguration":{"inheritDimensions":"{{InheritDimensions.InheritNone}}","width":"5.96 cm","height":"2.1 cm","image":"{{Form.Logo.LogoDarkmint.Image}}","visibility":"","type":"image","disableUpdates":false}},{"type":"shape","id":"80dbae24-095d-4c87-b5ef-47352b6d0ffa","elementConfiguration":{"binding":"{{StringJoin(\" \", \"©\", FormatDateTime(Now(),\"yyyy\"), Form.Logo.EvernorthConfidentiality)}}","visibility":"","type":"text","disableUpdates":false}},{"type":"shape","id":"45b25e10-ac19-466e-9e90-0ecb0d3b17ac","elementConfiguration":{"binding":"{{Form.Cigna_Confidentiality.InternalUseText}}","visibility":"","type":"text","disableUpdates":false}},{"type":"shape","id":"fbd70b11-383a-4b14-bb63-39872ecd13cb","elementConfiguration":{"inheritDimensions":"{{InheritDimensions.InheritNone}}","width":"5.96 cm","height":"2.1 cm","image":"{{Form.Logo.LogoDarkmint.Image}}","visibility":"","type":"image","disableUpdates":false}},{"type":"shape","id":"13023a9a-9dd1-4f85-a2b2-423a71fbdbca","elementConfiguration":{"binding":"{{Form.Cigna_Confidentiality.InternalUseText}}","visibility":"","type":"text","disableUpdates":false}},{"type":"shape","id":"95f614ee-531f-4d0a-97be-090e2fd4398b","elementConfiguration":{"binding":"{{StringJoin(\" \", \"©\", FormatDateTime(Now(),\"yyyy\"), Form.Logo.EvernorthConfidentiality)}}","visibility":"","type":"text","disableUpdates":false}},{"type":"shape","id":"66683103-0dfa-4a88-8ee5-18896c130ac1","elementConfiguration":{"inheritDimensions":"{{InheritDimensions.InheritNone}}","width":"5.96 cm","height":"2.1 cm","image":"{{Form.Logo.LogoDarkmint.Image}}","visibility":"","type":"image","disableUpdates":false}},{"type":"shape","id":"f1ae675c-e82f-43cb-9d1a-33cafbad82cf","elementConfiguration":{"binding":"{{Form.Cigna_Confidentiality.InternalUseText}}","visibility":"","type":"text","disableUpdates":false}},{"type":"shape","id":"a17c3688-5cf0-4fd0-bbf9-ab6b095e3506","elementConfiguration":{"binding":"{{StringJoin(\" \", \"©\", FormatDateTime(Now(),\"yyyy\"), Form.Logo.EvernorthConfidentiality)}}","visibility":"","type":"text","disableUpdates":false}},{"type":"shape","id":"92f05db8-7705-475d-a606-6e9860c6b2f5","elementConfiguration":{"inheritDimensions":"{{InheritDimensions.InheritNone}}","width":"5.96 cm","height":"2.1 cm","image":"{{Form.Logo.LogoHypermint.Image}}","visibility":"","type":"image","disableUpdates":false}},{"type":"shape","id":"7698dd0c-8287-469a-95be-23232517b219","elementConfiguration":{"binding":"{{StringJoin(\" \", \"©\", FormatDateTime(Now(),\"yyyy\"), Form.Logo.EvernorthConfidentiality)}}","visibility":"","type":"text","disableUpdates":false}},{"type":"shape","id":"f29750e1-9402-4e85-8f22-feccb07dfeb1","elementConfiguration":{"binding":"{{Form.Cigna_Confidentiality.InternalUseText}}","visibility":"","type":"text","disableUpdates":false}},{"type":"shape","id":"7fe4a53a-766a-424d-9811-e4dd188f2983","elementConfiguration":{"inheritDimensions":"{{InheritDimensions.InheritNone}}","width":"5.96 cm","height":"2.1 cm","image":"{{Form.Logo.LogoDarkmint.Image}}","visibility":"","type":"image","disableUpdates":false}},{"type":"shape","id":"42993582-ff60-47bf-9a1e-7f490f9316af","elementConfiguration":{"binding":"{{Form.Cigna_Confidentiality.InternalUseText}}","visibility":"","type":"text","disableUpdates":false}},{"type":"shape","id":"d063e239-e923-4f9b-8f05-6a1f7397219d","elementConfiguration":{"binding":"{{StringJoin(\" \", \"©\", FormatDateTime(Now(),\"yyyy\"), Form.Logo.EvernorthConfidentiality)}}","visibility":"","type":"text","disableUpdates":false}},{"type":"shape","id":"377d75c2-0849-497d-93de-d6cfa6902d69","elementConfiguration":{"inheritDimensions":"{{InheritDimensions.InheritNone}}","width":"5.96 cm","height":"2.1 cm","image":"{{Form.Logo.LogoHypermint.Image}}","visibility":"","type":"image","disableUpdates":false}},{"type":"shape","id":"bb2f01aa-2b12-4b4b-b9c0-e4343da37b09","elementConfiguration":{"binding":"{{Form.Cigna_Confidentiality.InternalUseText}}","visibility":"","type":"text","disableUpdates":false}},{"type":"shape","id":"b8215cc1-e639-44d7-ae8a-5de18b539e9b","elementConfiguration":{"binding":"{{StringJoin(\" \", \"©\", FormatDateTime(Now(),\"yyyy\"), Form.Logo.EvernorthConfidentialityEndslides)}}","visibility":"","type":"text","disableUpdates":false}},{"type":"shape","id":"1e62519d-92c9-470f-929b-d2dc89273092","elementConfiguration":{"inheritDimensions":"{{InheritDimensions.InheritNone}}","width":"5.96 cm","height":"2.1 cm","image":"{{Form.Logo.LogoDarkmint.Image}}","visibility":"","type":"image","disableUpdates":false}},{"type":"shape","id":"de593248-d4d2-4564-9ad4-4410a652350b","elementConfiguration":{"binding":"{{Form.Cigna_Confidentiality.InternalUseText}}","visibility":"","type":"text","disableUpdates":false}},{"type":"shape","id":"1fdc7c28-75f9-4b92-8ccb-d4d162ee60f9","elementConfiguration":{"binding":"{{StringJoin(\" \", \"©\", FormatDateTime(Now(),\"yyyy\"), Form.Logo.EvernorthConfidentiality)}}","visibility":"","type":"text","disableUpdates":false}},{"type":"shape","id":"0b101252-d384-482c-b50b-85387b0f107c","elementConfiguration":{"binding":"{{Form.Cigna_Confidentiality.InternalUseText}}","visibility":"","type":"text","disableUpdates":false}},{"type":"shape","id":"5cfcfa08-09dd-45db-b6a2-09e725749aaf","elementConfiguration":{"binding":"{{StringJoin(\" \", \"©\", FormatDateTime(Now(),\"yyyy\"), Form.Logo.EvernorthConfidentiality)}}","visibility":"","type":"text","disableUpdates":false}},{"type":"shape","id":"13edd97a-0367-4eee-8506-61ea3be83732","elementConfiguration":{"inheritDimensions":"{{InheritDimensions.InheritNone}}","width":"5.96 cm","height":"2.1 cm","image":"{{Form.Logo.LogoHypermint.Image}}","visibility":"","type":"image","disableUpdates":false}},{"type":"shape","id":"c413ad10-8f32-4a41-a061-54f6a97665b2","elementConfiguration":{"binding":"{{Form.Cigna_Confidentiality.InternalUseText}}","visibility":"","type":"text","disableUpdates":false}},{"type":"shape","id":"b1f69890-4ef7-41d3-972d-b4c1749a277b","elementConfiguration":{"binding":"{{StringJoin(\" \", \"©\", FormatDateTime(Now(),\"yyyy\"), Form.Logo.EvernorthConfidentiality)}}","visibility":"","type":"text","disableUpdates":false}},{"type":"shape","id":"5530dd5d-6d1f-4014-8328-d422b9e7ef39","elementConfiguration":{"inheritDimensions":"{{InheritDimensions.InheritNone}}","width":"5.96 cm","height":"2.1 cm","image":"{{Form.Logo.LogoDarkmint.Image}}","visibility":"","type":"image","disableUpdates":false}},{"type":"shape","id":"ea95613a-2966-4e53-bd93-e5f09305cac0","elementConfiguration":{"binding":"{{Form.Cigna_Confidentiality.InternalUseText}}","visibility":"","type":"text","disableUpdates":false}},{"type":"shape","id":"f61af720-bfac-41c1-b41b-a4456f990ce1","elementConfiguration":{"binding":"{{StringJoin(\" \", \"©\", FormatDateTime(Now(),\"yyyy\"), Form.Logo.EvernorthConfidentiality)}}","visibility":"","type":"text","disableUpdates":false}},{"type":"shape","id":"24b285a9-f39e-40b1-862d-a473410454ec","elementConfiguration":{"inheritDimensions":"{{InheritDimensions.InheritNone}}","width":"5.96 cm","height":"2.1 cm","image":"{{Form.Logo.LogoHypermint.Image}}","visibility":"","type":"image","disableUpdates":false}},{"type":"shape","id":"fae6b745-dd11-448c-be9e-94c14a1eb1f3","elementConfiguration":{"binding":"{{Form.Cigna_Confidentiality.InternalUseText}}","visibility":"","type":"text","disableUpdates":false}},{"type":"shape","id":"0c7d6b47-e624-4218-8a0f-3a0d8aecd914","elementConfiguration":{"binding":"{{StringJoin(\" \", \"©\", FormatDateTime(Now(),\"yyyy\"), Form.Logo.EvernorthConfidentiality)}}","visibility":"","type":"text","disableUpdates":false}},{"type":"shape","id":"ebce234f-43d2-4658-ae9e-d7c199c8b1c5","elementConfiguration":{"inheritDimensions":"{{InheritDimensions.InheritNone}}","width":"5.96 cm","height":"2.1 cm","image":"{{Form.Logo.LogoDarkmint.Image}}","visibility":"","type":"image","disableUpdates":false}},{"type":"shape","id":"31e26775-a5b1-4c02-b315-19ad95c8851c","elementConfiguration":{"binding":"{{Form.Cigna_Confidentiality.InternalUseText}}","visibility":"","type":"text","disableUpdates":false}},{"type":"shape","id":"c94afcbf-08c1-44d0-85cb-f713c779b7a4","elementConfiguration":{"binding":"{{StringJoin(\" \", \"©\", FormatDateTime(Now(),\"yyyy\"), Form.Logo.EvernorthConfidentiality)}}","visibility":"","type":"text","disableUpdates":false}},{"type":"shape","id":"f546e02c-60b3-4f54-8a0c-57afc136a90d","elementConfiguration":{"inheritDimensions":"{{InheritDimensions.InheritNone}}","width":"5.96 cm","height":"2.1 cm","image":"{{Form.Logo.LogoDarkmint.Image}}","visibility":"","type":"image","disableUpdates":false}},{"type":"shape","id":"fb2d1c8b-82eb-4936-8638-6af0009d4b98","elementConfiguration":{"binding":"{{Form.Cigna_Confidentiality.InternalUseText}}","visibility":"","type":"text","disableUpdates":false}},{"type":"shape","id":"1b05a14b-1503-4cd5-846b-de080ef5f635","elementConfiguration":{"binding":"{{StringJoin(\" \", \"©\", FormatDateTime(Now(),\"yyyy\"), Form.Logo.EvernorthConfidentiality)}}","visibility":"","type":"text","disableUpdates":false}},{"type":"shape","id":"63d7b255-1534-48df-b857-c3248ba9d417","elementConfiguration":{"inheritDimensions":"{{InheritDimensions.InheritNone}}","width":"5.96 cm","height":"2.1 cm","image":"{{Form.Logo.LogoHypermint.Image}}","visibility":"","type":"image","disableUpdates":false}},{"type":"shape","id":"1969dc5c-8192-4452-b48e-8edc67217c46","elementConfiguration":{"binding":"{{Form.Cigna_Confidentiality.InternalUseText}}","visibility":"","type":"text","disableUpdates":false}},{"type":"shape","id":"156944b2-cf66-48e2-9119-483d9d5b6e00","elementConfiguration":{"binding":"{{StringJoin(\" \", \"©\", FormatDateTime(Now(),\"yyyy\"), Form.Logo.EvernorthConfidentiality)}}","visibility":"","type":"text","disableUpdates":false}},{"type":"shape","id":"ff4518e9-7f92-40f3-8bab-2ba12577fdc1","elementConfiguration":{"inheritDimensions":"{{InheritDimensions.InheritNone}}","width":"5.96 cm","height":"2.1 cm","image":"{{Form.Logo.LogoDarkmint.Image}}","visibility":"","type":"image","disableUpdates":false}},{"type":"shape","id":"fb42ea8a-e0cb-4b23-a314-9f916a8cb2cc","elementConfiguration":{"binding":"{{Form.Cigna_Confidentiality.InternalUseText}}","visibility":"","type":"text","disableUpdates":false}},{"type":"shape","id":"8dd0127a-845c-4583-ade7-d7131284272e","elementConfiguration":{"binding":"{{StringJoin(\" \", \"©\", FormatDateTime(Now(),\"yyyy\"), Form.Logo.EvernorthConfidentiality)}}","visibility":"","type":"text","disableUpdates":false}},{"type":"shape","id":"b4b646d6-cc0c-4a06-87db-6e1dc84bd507","elementConfiguration":{"inheritDimensions":"{{InheritDimensions.InheritNone}}","width":"5.96 cm","height":"2.1 cm","image":"{{Form.Logo.LogoDarkmint.Image}}","visibility":"","type":"image","disableUpdates":false}},{"type":"shape","id":"3019e0ab-cd7d-4251-872e-aff03e32d873","elementConfiguration":{"binding":"{{Form.Cigna_Confidentiality.InternalUseText}}","visibility":"","type":"text","disableUpdates":false}},{"type":"shape","id":"f9360ab6-e6d5-414f-a8f6-25c06599441e","elementConfiguration":{"binding":"{{StringJoin(\" \", \"©\", FormatDateTime(Now(),\"yyyy\"), Form.Logo.EvernorthConfidentiality)}}","visibility":"","type":"text","disableUpdates":false}},{"type":"shape","id":"a351bc04-3a16-42f4-8d63-671624449da8","elementConfiguration":{"inheritDimensions":"{{InheritDimensions.InheritNone}}","width":"5.96 cm","height":"2.1 cm","image":"{{Form.Logo.LogoHypermint.Image}}","visibility":"","type":"image","disableUpdates":false}},{"type":"shape","id":"44aa5723-c99b-43f8-b854-b09365762c1e","elementConfiguration":{"binding":"{{Form.Cigna_Confidentiality.InternalUseText}}","visibility":"","type":"text","disableUpdates":false}},{"type":"shape","id":"6de71dd6-5331-4c48-8936-3e9a2c797787","elementConfiguration":{"binding":"{{StringJoin(\" \", \"©\", FormatDateTime(Now(),\"yyyy\"), Form.Logo.EvernorthConfidentiality)}}","visibility":"","type":"text","disableUpdates":false}},{"type":"shape","id":"bf46935b-2c7e-4282-a953-6dfcd581bcaf","elementConfiguration":{"inheritDimensions":"{{InheritDimensions.InheritNone}}","width":"5.96 cm","height":"2.1 cm","image":"{{Form.Logo.LogoHypermint.Image}}","visibility":"","type":"image","disableUpdates":false}},{"type":"shape","id":"2f960751-d65c-4851-8d2a-5bd50b8c2669","elementConfiguration":{"binding":"{{Form.Cigna_Confidentiality.InternalUseText}}","visibility":"","type":"text","disableUpdates":false}},{"type":"shape","id":"3444d447-0149-4d25-a8ae-fae3262aad06","elementConfiguration":{"binding":"{{StringJoin(\" \", \"©\", FormatDateTime(Now(),\"yyyy\"), Form.Logo.EvernorthConfidentiality)}}","visibility":"","type":"text","disableUpdates":false}},{"type":"shape","id":"273fd8f2-95a6-408e-946d-152ede88fa8e","elementConfiguration":{"inheritDimensions":"{{InheritDimensions.InheritNone}}","width":"5.96 cm","height":"2.1 cm","image":"{{Form.Logo.LogoHypermint.Image}}","visibility":"","type":"image","disableUpdates":false}},{"type":"shape","id":"91965c63-1c05-4f22-8af4-adb3b0a75bcc","elementConfiguration":{"binding":"{{Form.Cigna_Confidentiality.InternalUseText}}","visibility":"","type":"text","disableUpdates":false}},{"type":"shape","id":"8e44018e-432a-4824-8f73-841a17495f09","elementConfiguration":{"binding":"{{StringJoin(\" \", \"©\", FormatDateTime(Now(),\"yyyy\"), Form.Logo.EvernorthConfidentialityEndslides)}}","visibility":"","type":"text","disableUpdates":false}},{"type":"shape","id":"de5be080-c273-4d98-9b96-e6b882deccdd","elementConfiguration":{"inheritDimensions":"{{InheritDimensions.InheritNone}}","width":"5.96 cm","height":"2.1 cm","image":"{{Form.Logo.LogoDarkmint.Image}}","visibility":"","type":"image","disableUpdates":false}},{"type":"shape","id":"032d41a0-1bf6-4ae4-b7a9-aaaad9ab7db9","elementConfiguration":{"binding":"{{Form.Cigna_Confidentiality.InternalUseText}}","visibility":"","type":"text","disableUpdates":false}},{"type":"shape","id":"029fade0-2e36-45ee-9443-3b0a11e1e328","elementConfiguration":{"binding":"{{StringJoin(\" \", \"©\", FormatDateTime(Now(),\"yyyy\"), Form.Logo.EvernorthConfidentiality)}}","visibility":"","type":"text","disableUpdates":false}},{"type":"shape","id":"b321ea12-ff7f-4d1b-865b-d43fc71bfff4","elementConfiguration":{"binding":"{{Form.Cigna_Confidentiality.InternalUseText}}","visibility":"","type":"text","disableUpdates":false}},{"type":"shape","id":"e2508120-187c-400d-845f-63bae43d8e8d","elementConfiguration":{"binding":"{{StringJoin(\" \", \"©\", FormatDateTime(Now(),\"yyyy\"), Form.Logo.EvernorthConfidentiality)}}","visibility":"","type":"text","disableUpdates":false}},{"type":"shape","id":"f84764cd-8a6a-4fda-9e46-0c6cf32bce58","elementConfiguration":{"inheritDimensions":"{{InheritDimensions.InheritNone}}","width":"5.96 cm","height":"2.1 cm","image":"{{Form.Logo.LogoDarkmint.Image}}","visibility":"","type":"image","disableUpdates":false}},{"type":"shape","id":"ff082f7b-c44e-4432-9e52-bac82438ed9c","elementConfiguration":{"binding":"{{Form.Cigna_Confidentiality.InternalUseText}}","visibility":"","type":"text","disableUpdates":false}},{"type":"shape","id":"8ceda10c-1cd8-46b2-a881-5bde046f54d6","elementConfiguration":{"binding":"{{StringJoin(\" \", \"©\", FormatDateTime(Now(),\"yyyy\"), Form.Logo.EvernorthConfidentiality)}}","visibility":"","type":"text","disableUpdates":false}},{"type":"shape","id":"b32c2f1d-d62e-4268-a200-fdd0ee9f7691","elementConfiguration":{"inheritDimensions":"{{InheritDimensions.InheritNone}}","width":"5.96 cm","height":"2.1 cm","image":"{{Form.Logo.LogoDarkmint.Image}}","visibility":"","type":"image","disableUpdates":false}}],"transformationConfigurations":[{"language":"{{DocumentLanguage}}","disableUpdates":false,"type":"proofingLanguage"}],"templateName":"Evernorth Health Services Template with \"by Evernorth\" Logo Options","templateDescription":"New template now available with a refreshed visual identity!","enableDocumentContentUpdater":true,"version":"2.0"}]]></TemplafyTemplateConfiguration>
</file>

<file path=customXml/itemProps1.xml><?xml version="1.0" encoding="utf-8"?>
<ds:datastoreItem xmlns:ds="http://schemas.openxmlformats.org/officeDocument/2006/customXml" ds:itemID="{180E6B4A-02B3-49EE-B6F9-C0FE6F86CE81}">
  <ds:schemaRefs/>
</ds:datastoreItem>
</file>

<file path=customXml/itemProps2.xml><?xml version="1.0" encoding="utf-8"?>
<ds:datastoreItem xmlns:ds="http://schemas.openxmlformats.org/officeDocument/2006/customXml" ds:itemID="{9E4D2E6F-FE49-4FFB-A5F2-EDA5AAB1D111}">
  <ds:schemaRefs/>
</ds:datastoreItem>
</file>

<file path=docProps/app.xml><?xml version="1.0" encoding="utf-8"?>
<Properties xmlns="http://schemas.openxmlformats.org/officeDocument/2006/extended-properties" xmlns:vt="http://schemas.openxmlformats.org/officeDocument/2006/docPropsVTypes">
  <Template>Evernorth 16:9</Template>
  <TotalTime>629</TotalTime>
  <Words>3962</Words>
  <Application>Microsoft Office PowerPoint</Application>
  <PresentationFormat>Widescreen</PresentationFormat>
  <Paragraphs>239</Paragraphs>
  <Slides>13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Aptos</vt:lpstr>
      <vt:lpstr>Arial</vt:lpstr>
      <vt:lpstr>Arial Black</vt:lpstr>
      <vt:lpstr>Arial Narrow</vt:lpstr>
      <vt:lpstr>Consolas</vt:lpstr>
      <vt:lpstr>Courier New</vt:lpstr>
      <vt:lpstr>CVS Health Sans</vt:lpstr>
      <vt:lpstr>CVS Health Sans Medium</vt:lpstr>
      <vt:lpstr>EMprint</vt:lpstr>
      <vt:lpstr>Lucida Grande</vt:lpstr>
      <vt:lpstr>Evernorth 16:9</vt:lpstr>
      <vt:lpstr>CVS_Health_PPT_Everyday_Widescreen_Template</vt:lpstr>
      <vt:lpstr>PowerPoint Presentation</vt:lpstr>
      <vt:lpstr>2026 prescription drug benefits under the MPO</vt:lpstr>
      <vt:lpstr>Annual change and new participant mailings</vt:lpstr>
      <vt:lpstr>Additional benefits of Medicare Plan?</vt:lpstr>
      <vt:lpstr>Where can I fill my prescriptions?</vt:lpstr>
      <vt:lpstr>Should I use Good Rx, Amazon Rx, or another pharmacy service instead of this plan?</vt:lpstr>
      <vt:lpstr>ExxonMobil 2026 Plan Design</vt:lpstr>
      <vt:lpstr>Catastrophic coverage</vt:lpstr>
      <vt:lpstr>Frequently Asked Questions</vt:lpstr>
      <vt:lpstr>Who do I call?</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GIBLIN, JESSICA L</dc:creator>
  <cp:lastModifiedBy>Nieman, Robin L</cp:lastModifiedBy>
  <cp:revision>28</cp:revision>
  <cp:lastPrinted>2025-09-07T22:00:04Z</cp:lastPrinted>
  <dcterms:created xsi:type="dcterms:W3CDTF">2025-02-28T17:04:20Z</dcterms:created>
  <dcterms:modified xsi:type="dcterms:W3CDTF">2025-09-08T15:48:37Z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59ef8e5-3aaa-41a0-b30c-a77b6f506147_Enabled">
    <vt:lpwstr>true</vt:lpwstr>
  </property>
  <property fmtid="{D5CDD505-2E9C-101B-9397-08002B2CF9AE}" pid="4" name="MSIP_Label_459ef8e5-3aaa-41a0-b30c-a77b6f506147_SetDate">
    <vt:lpwstr>2024-05-14T08:43:24Z</vt:lpwstr>
  </property>
  <property fmtid="{D5CDD505-2E9C-101B-9397-08002B2CF9AE}" pid="5" name="MSIP_Label_459ef8e5-3aaa-41a0-b30c-a77b6f506147_Method">
    <vt:lpwstr>Standard</vt:lpwstr>
  </property>
  <property fmtid="{D5CDD505-2E9C-101B-9397-08002B2CF9AE}" pid="6" name="MSIP_Label_459ef8e5-3aaa-41a0-b30c-a77b6f506147_Name">
    <vt:lpwstr>Internal</vt:lpwstr>
  </property>
  <property fmtid="{D5CDD505-2E9C-101B-9397-08002B2CF9AE}" pid="7" name="MSIP_Label_459ef8e5-3aaa-41a0-b30c-a77b6f506147_SiteId">
    <vt:lpwstr>9343c96b-27bb-4092-add6-977870612481</vt:lpwstr>
  </property>
  <property fmtid="{D5CDD505-2E9C-101B-9397-08002B2CF9AE}" pid="8" name="MSIP_Label_459ef8e5-3aaa-41a0-b30c-a77b6f506147_ActionId">
    <vt:lpwstr>5072750f-9001-499d-a5c7-f098b5674e63</vt:lpwstr>
  </property>
  <property fmtid="{D5CDD505-2E9C-101B-9397-08002B2CF9AE}" pid="9" name="MSIP_Label_459ef8e5-3aaa-41a0-b30c-a77b6f506147_ContentBits">
    <vt:lpwstr>0</vt:lpwstr>
  </property>
  <property fmtid="{D5CDD505-2E9C-101B-9397-08002B2CF9AE}" pid="10" name="Created by">
    <vt:lpwstr>omnidocs.com</vt:lpwstr>
  </property>
  <property fmtid="{D5CDD505-2E9C-101B-9397-08002B2CF9AE}" pid="11" name="TemplafyTimeStamp">
    <vt:lpwstr>2025-02-21T13:57:39</vt:lpwstr>
  </property>
  <property fmtid="{D5CDD505-2E9C-101B-9397-08002B2CF9AE}" pid="12" name="TemplafyTenantId">
    <vt:lpwstr>cigna</vt:lpwstr>
  </property>
  <property fmtid="{D5CDD505-2E9C-101B-9397-08002B2CF9AE}" pid="13" name="TemplafyTemplateId">
    <vt:lpwstr>638338156615379706</vt:lpwstr>
  </property>
  <property fmtid="{D5CDD505-2E9C-101B-9397-08002B2CF9AE}" pid="14" name="TemplafyUserProfileId">
    <vt:lpwstr>1029518212950917216</vt:lpwstr>
  </property>
  <property fmtid="{D5CDD505-2E9C-101B-9397-08002B2CF9AE}" pid="15" name="TemplafyFromBlank">
    <vt:bool>false</vt:bool>
  </property>
  <property fmtid="{D5CDD505-2E9C-101B-9397-08002B2CF9AE}" pid="16" name="MSIP_Label_b195fec1-33f7-4cab-8a17-aa30fc06e0fe_Enabled">
    <vt:lpwstr>true</vt:lpwstr>
  </property>
  <property fmtid="{D5CDD505-2E9C-101B-9397-08002B2CF9AE}" pid="17" name="MSIP_Label_b195fec1-33f7-4cab-8a17-aa30fc06e0fe_SetDate">
    <vt:lpwstr>2025-02-28T17:05:20Z</vt:lpwstr>
  </property>
  <property fmtid="{D5CDD505-2E9C-101B-9397-08002B2CF9AE}" pid="18" name="MSIP_Label_b195fec1-33f7-4cab-8a17-aa30fc06e0fe_Method">
    <vt:lpwstr>Privileged</vt:lpwstr>
  </property>
  <property fmtid="{D5CDD505-2E9C-101B-9397-08002B2CF9AE}" pid="19" name="MSIP_Label_b195fec1-33f7-4cab-8a17-aa30fc06e0fe_Name">
    <vt:lpwstr>Public</vt:lpwstr>
  </property>
  <property fmtid="{D5CDD505-2E9C-101B-9397-08002B2CF9AE}" pid="20" name="MSIP_Label_b195fec1-33f7-4cab-8a17-aa30fc06e0fe_SiteId">
    <vt:lpwstr>791b26cb-3fdf-47c3-b85d-bd9f037e3e7f</vt:lpwstr>
  </property>
  <property fmtid="{D5CDD505-2E9C-101B-9397-08002B2CF9AE}" pid="21" name="MSIP_Label_b195fec1-33f7-4cab-8a17-aa30fc06e0fe_ActionId">
    <vt:lpwstr>5bb3aa6f-1272-4a1b-a1c5-cc8c80ae920f</vt:lpwstr>
  </property>
  <property fmtid="{D5CDD505-2E9C-101B-9397-08002B2CF9AE}" pid="22" name="MSIP_Label_b195fec1-33f7-4cab-8a17-aa30fc06e0fe_ContentBits">
    <vt:lpwstr>0</vt:lpwstr>
  </property>
  <property fmtid="{D5CDD505-2E9C-101B-9397-08002B2CF9AE}" pid="23" name="MSIP_Label_b195fec1-33f7-4cab-8a17-aa30fc06e0fe_Tag">
    <vt:lpwstr>10, 0, 1, 1</vt:lpwstr>
  </property>
</Properties>
</file>